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ink/ink2.xml" ContentType="application/inkml+xml"/>
  <Override PartName="/ppt/ink/ink3.xml" ContentType="application/inkml+xml"/>
  <Override PartName="/ppt/ink/ink4.xml" ContentType="application/inkml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ink/ink5.xml" ContentType="application/inkml+xml"/>
  <Override PartName="/ppt/ink/ink6.xml" ContentType="application/inkml+xml"/>
  <Override PartName="/ppt/ink/ink7.xml" ContentType="application/inkml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5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7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notesSlides/notesSlide8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3"/>
  </p:notesMasterIdLst>
  <p:handoutMasterIdLst>
    <p:handoutMasterId r:id="rId54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306" r:id="rId18"/>
    <p:sldId id="307" r:id="rId19"/>
    <p:sldId id="274" r:id="rId20"/>
    <p:sldId id="305" r:id="rId21"/>
    <p:sldId id="308" r:id="rId22"/>
    <p:sldId id="276" r:id="rId23"/>
    <p:sldId id="310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314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13" r:id="rId47"/>
    <p:sldId id="300" r:id="rId48"/>
    <p:sldId id="301" r:id="rId49"/>
    <p:sldId id="302" r:id="rId50"/>
    <p:sldId id="303" r:id="rId51"/>
    <p:sldId id="304" r:id="rId52"/>
  </p:sldIdLst>
  <p:sldSz cx="12192000" cy="6858000"/>
  <p:notesSz cx="6797675" cy="9928225"/>
  <p:custDataLst>
    <p:tags r:id="rId55"/>
  </p:custData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63" autoAdjust="0"/>
    <p:restoredTop sz="94361" autoAdjust="0"/>
  </p:normalViewPr>
  <p:slideViewPr>
    <p:cSldViewPr snapToGrid="0">
      <p:cViewPr varScale="1">
        <p:scale>
          <a:sx n="86" d="100"/>
          <a:sy n="86" d="100"/>
        </p:scale>
        <p:origin x="80" y="15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79" d="100"/>
          <a:sy n="79" d="100"/>
        </p:scale>
        <p:origin x="3966" y="108"/>
      </p:cViewPr>
      <p:guideLst/>
    </p:cSldViewPr>
  </p:notesViewPr>
  <p:gridSpacing cx="360045" cy="36004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862" cy="497413"/>
          </a:xfrm>
          <a:prstGeom prst="rect">
            <a:avLst/>
          </a:prstGeom>
        </p:spPr>
        <p:txBody>
          <a:bodyPr vert="horz" lIns="88230" tIns="44115" rIns="88230" bIns="44115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294" y="1"/>
            <a:ext cx="2945862" cy="497413"/>
          </a:xfrm>
          <a:prstGeom prst="rect">
            <a:avLst/>
          </a:prstGeom>
        </p:spPr>
        <p:txBody>
          <a:bodyPr vert="horz" lIns="88230" tIns="44115" rIns="88230" bIns="44115" rtlCol="0"/>
          <a:lstStyle>
            <a:lvl1pPr algn="r">
              <a:defRPr sz="1200"/>
            </a:lvl1pPr>
          </a:lstStyle>
          <a:p>
            <a:fld id="{694DBC8F-209B-4C93-BC74-7916C09B1D54}" type="datetimeFigureOut">
              <a:rPr lang="en-US" smtClean="0"/>
              <a:t>3/16/2021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814"/>
            <a:ext cx="2945862" cy="497413"/>
          </a:xfrm>
          <a:prstGeom prst="rect">
            <a:avLst/>
          </a:prstGeom>
        </p:spPr>
        <p:txBody>
          <a:bodyPr vert="horz" lIns="88230" tIns="44115" rIns="88230" bIns="4411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294" y="9430814"/>
            <a:ext cx="2945862" cy="497413"/>
          </a:xfrm>
          <a:prstGeom prst="rect">
            <a:avLst/>
          </a:prstGeom>
        </p:spPr>
        <p:txBody>
          <a:bodyPr vert="horz" lIns="88230" tIns="44115" rIns="88230" bIns="44115" rtlCol="0" anchor="b"/>
          <a:lstStyle>
            <a:lvl1pPr algn="r">
              <a:defRPr sz="1200"/>
            </a:lvl1pPr>
          </a:lstStyle>
          <a:p>
            <a:fld id="{B343A8D6-9F96-4618-A88A-5754869952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0579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0" timeString="2015-03-04T09:26:53.06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95 5216 0,'0'0'0,"-19"-55"0,19 55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0,2-4 0,-2 4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0,-2 2 0,2-2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0,-1 1 0,1-1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0,-64 33 0,64-33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0,3 5 0,-3-5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0,10 3 0,-10-3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0,5-1 0,-5 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0,-1 1 0,1-1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3 0,0-3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0,11 35 0,-11-35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0,-3 1 0,3-1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1 0,0-1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0,-1 13 0,1-13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0,-1-1 0,1 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0,-6 2 0,6-2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0,-4 3 0,4-3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0,-9 5 0,9-5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0,-3 4 0,3-4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0,-2 4 0,2-4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3 0,0-3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 5 0,-1-5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0,3 5 0,-3-5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2 0,0-2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0,-2-5 0,2 5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0,3-2 0,-3 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0,7 2 0,-7-2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0,-1 3 0,1-3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0,-10-3 0,10 3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0,-9-1 0,9 1 0,0 0 0,0 0 0,0 0 0,2 3 0,-2-3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0,3 3 0,-3-3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 1 0,-1-1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0,-3 2 0,3-2 0,0 0 0,0 0 0,0 0 0,0 0 0,0 0 0,0 0 0,0 0 0,0 0 0,0 0 0,-4-2 0,4 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0,-3-1 0,3 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0,0-3 0,0 3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0,4 1 0,-4-1 0,0 0 0,0 0 0,0 0 0,0 0 0,0 0 0,0 0 0,0 0 0,0 0 0,0 0 0,0 0 0,0 0 0,0 0 0,0 0 0,0 0 0,0 0 0,5 5 0,-5-5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0,5 6 0,-5-6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2 0,0-2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0,-2-3 0,2 3 0,0 0 0,0 0 0,0 0 0,0 0 0,0 0 0,0 0 0,0 0 0,0 0 0,0 0 0,0 0 0,0 0 0,0 0 0,0 0 0,0 0 0,0 0 0,0 0 0,0 0 0,0 0 0,0 0 0,0 0 0,0 0 0,-5-7 0,5 7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0,-5-4 0,5 4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 4 0,-1-4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 3 0,-1-3 0,0 0 0,0 0 0,0 0 0,0 0 0,0 0 0,0 0 0,0 0 0,0 0 0,0 0 0,0 0 0,0 0 0,0 0 0,0 0 0,0 0 0,0 0 0,0 0 0,0 0 0,0 0 0,0 0 0,0 0 0,0 0 0,0 0 0,0 0 0,0 0 0,0 0 0,0 0 0,0 0 0,0 0 0,0 0 0,0 0 0,0 0 0,0 0 0,0 0 0,0 0 0,0 0 0,0 0 0,0 0 0,0 0 0,0 0 0,0 0 0,0 0 0,0 0 0,-1-3 0,1 3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0,-3-4 0,3 4 0,0 0 0,0 0 0,0 0 0,0 0 0,0 0 0,0 0 0,0 0 0,0 0 0,0 0 0,0 0 0,0 0 0,0 0 0,0 0 0,0 0 0,0 0 0,0 0 0,0 0 0,0 0 0,0 0 0,0 0 0,0 0 0,0 0 0,0 0 0,0 0 0,0 0 0,0 0 0,0 0 0,0 0 0,0 0 0,0 0 0,0 0 0,0 0 0,0 0 0,-4-5 0,4 5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0,-1-3 0,1 3 0,0 0 0,0 0 0,0 0 0,0 0 0,0 0 0,0 0 0,0 0 0,0 0 0,0 0 0,0 0 0,0 0 0,0 0 0,0 0 0,0 0 0,0 0 0,0 0 0,0 0 0,0 0 0,0 0 0,0 0 0,0 0 0,0 0 0,0 0 0,0 0 0,0 0 0,0 0 0,0 0 0,0 0 0,0 0 0,0 0 0,0 0 0,0 0 0,0 0 0,0 0 0,1 0 0,-1 0 0,0 0 0,0 0 0,0 0 0,0 0 0,0 0 0,0 0 0,0 0 0,0 0 0,0 0 0,0 0 0,0 0 0,0 0 0,0 0 0,0 0 0,0 0 0,0 0 0,0 0 0,0 0 0,0 0 0,0 0 0,0 0 0,0 0 0,0 0 0,0 0 0,0 0 0,0 0 0,0 0 0,0 0 0,0 0 0,0 0 0,0 0 0,0 0 0,0 0 0,0 0 0,0 0 0,0 0 0,23 10 0,-23-10 0,0 0 0,0 0 0,0 0 0,0 0 0,0 0 0,0 0 0,0 0 0,0 0 0,0 0 0,0 0 0,0 0 0,0 0 0,0 0 0,0 0 0,0 0 0,0 0 0,0 0 0,0 0 0,0 0 0,0 0 0,0 0 0,0 0 0,0 0 0,0 0 0,0 0 0,0 0 0,0 0 0,0 0 0,0 0 0,0 0 0,0 0 0,1-5 0,-1 5 0,0 0 0,0 0 0,0 0 0,0 0 0,0 0 0,0 0 0,0 0 0,0 0 0,0 0 0,0 0 0,0 0 0,0 0 0,0 0 0,0 0 0,0 0 0,0 0 0,0 0 0,0 0 0,0 0 0,0 0 0,0 0 0,0 0 0,0 0 0,0 0 0,0 0 0,0 0 0,0 0 0,0 0 0,0 0 0,0 0 0,0 0 0,0 0 0,0 0 0,0 0 0,0 0 0,0 0 0,0 0 0,0 0 0,0 0 0,1-3 0,-1 3 0,0 0 0,0 0 0,0 0 0,0 0 0,0 0 0,0 0 0,0 0 0,0 0 0,0 0 0,0 0 0,0 0 0,0 0 0,0 0 0,0 0 0,0 0 0,0 0 0,0 0 0,0 0 0,0 0 0,0 0 0,0 0 0,0 0 0,0 0 0,0 0 0,0 0 0,0 0 0,0 0 0,0 0 0,2 0 0,-2 0 0,0 0 0,0 0 0,0 0 0,0 0 0,0 0 0,0 0 0,0 0 0,0 0 0,0 0 0,0 0 0,0 0 0,0 0 0,0 0 0,0 0 0,0 0 0,0 0 0,0 0 0,0 0 0,0 0 0,0 0 0,0 0 0,0 0 0,0 0 0,0 0 0,0 0 0,0 0 0,0 0 0,0 0 0,0 0 0,0 0 0,0 0 0,0 0 0,0 0 0,0 0 0,0 0 0,0 0 0,0 0 0,0 0 0,0 0 0,0 0 0,0 0 0,0 0 0,3 0 0,-3 0 0,0 0 0,0 0 0,0 0 0,0 0 0,0 0 0,0 0 0,0 0 0,0 0 0,0 0 0,0 0 0,0 0 0,0 0 0,0 0 0,0 0 0,0 0 0,0 0 0,0 0 0,0 0 0,0 0 0,0 0 0,0 0 0,0 0 0,0 0 0,0 0 0,0 0 0,1 0 0,-1 0 0,0 0 0,0 0 0,0 0 0,0 0 0,0 0 0,0 0 0,0 0 0,0 0 0,0 0 0,0 0 0,0 0 0,0 0 0,0 0 0,0 0 0,0 0 0,0 0 0,0 0 0,0 0 0,0 0 0,0 0 0,0 0 0,0 0 0,0 0 0,0 0 0,0 0 0,0 0 0,0 0 0,0 0 0,0 0 0,0 0 0,0 0 0,0 0 0,0 0 0,0 0 0,0 0 0,0 0 0,0 0 0,0 0 0,0 0 0,0 0 0,0 0 0,0 0 0,0 0 0,0 0 0,0 0 0,75-15 0,-75 15 0,0 0 0,0 0 0,0 0 0,0 0 0,0 0 0,0 0 0,0 0 0,0 0 0,0 0 0,0 0 0,0 0 0,0 0 0,0 0 0,0 0 0,0 0 0,0 0 0,0 0 0,0 0 0,0 0 0,0 0 0,0 0 0,0 0 0,0 0 0,0 0 0,0 0 0,0 0 0,0 0 0,0 0 0,0 0 0,0 0 0,0 0 0,0 0 0,0 0 0,0 0 0,0 0 0,0 0 0,0 0 0,0 0 0,0 0 0,0 0 0,0 0 0,0 0 0,0 0 0,0 0 0,0 0 0,20-13 0,-20 13 0,0 0 0,0 0 0,0 0 0,0 0 0,0 0 0,0 0 0,0 0 0,0 0 0,0 0 0,0 0 0,0 0 0,0 0 0,0 0 0,0 0 0,0 0 0,0 0 0,0 0 0,0 0 0,0 0 0,0 0 0,0 0 0,0 0 0,0 0 0,0 0 0,17-14 0,-17 14 0,0 0 0,0 0 0,0 0 0,0 0 0,0 0 0,0 0 0,0 0 0,0 0 0,0 0 0,0 0 0,0 0 0,0 0 0,0 0 0,0 0 0,0 0 0,0 0 0,0 0 0,0 0 0,3-1 0,-3 1 0,0 0 0,0 0 0,0 0 0,0 0 0,0 0 0,0 0 0,0 0 0,0 0 0,0 0 0,0 0 0,0 0 0,0 0 0,0 0 0,0 0 0,0 0 0,0 0 0,0 0 0,0 0 0,0 0 0,0 0 0,0 0 0,0 0 0,0 0 0,0 0 0,0 0 0,0 0 0,0 0 0,0 0 0,0 0 0,0 0 0,0 0 0,0 0 0,0 0 0,0 0 0,0 0 0,13-4 0,-13 4 0,0 0 0,0 0 0,0 0 0,0 0 0,0 0 0,0 0 0,0 0 0,0 0 0,0 0 0,0 0 0,0 0 0,0 0 0,0 0 0,0 0 0,12-3 0,-12 3 0,0 0 0,0 0 0,0 0 0,0 0 0,0 0 0,0 0 0,0 0 0,0 0 0,0 0 0,0 0 0,0 0 0,0 0 0,0 0 0,0 0 0,0 0 0,0 0 0,0 0 0,0 0 0,0 0 0,0 0 0,0 0 0,0 0 0,0 0 0,0 0 0,0 0 0,0 0 0,0 0 0,0 0 0,0 0 0,25-11 0,-25 11 0,0 0 0,0 0 0,0 0 0,0 0 0,0 0 0,0 0 0,0 0 0,0 0 0,0 0 0,0 0 0,0 0 0,0 0 0,14-8 0,-14 8 0,0 0 0,0 0 0,0 0 0,0 0 0,0 0 0,0 0 0,0 0 0,0 0 0,0 0 0,0 0 0,0 0 0,0 0 0,0 0 0,0 0 0,0 0 0,0 0 0,0 0 0,0 0 0,0 0 0,0 0 0,0 0 0,0 0 0,0 0 0,25-12 0,-25 12 0,0 0 0,0 0 0,0 0 0,0 0 0,0 0 0,0 0 0,0 0 0,0 0 0,0 0 0,14-1 0,-14 1 0,0 0 0,0 0 0,0 0 0,0 0 0,0 0 0,0 0 0,0 0 0,0 0 0,0 0 0,0 0 0,0 0 0,0 0 0,0 0 0,0 0 0,0 0 0,0 0 0,0 0 0,22-5 0,-22 5 0,0 0 0,0 0 0,0 0 0,0 0 0,0 0 0,0 0 0,10-2 0,-10 2 0,0 0 0,0 0 0,0 0 0,0 0 0,0 0 0,0 0 0,0 0 0,0 0 0,0 0 0,0 0 0,0 0 0,14-5 0,-14 5 0,0 0 0,0 0 0,0 0 0,7-3 0,-7 3 0,0 0 0,0 0 0,0 0 0,0 0 0,0 0 0,13-10 0,-13 10 0,24-39 0,-24 39 0,0 0 0,0 0 0,0 0 0,0 0 0,0 0 0,0 0 0,0 0 0,0 0 0,0 0 16,1-1-16,-1 1 15,0 0 1,3-1-16,-3 1 0,1-1 0,-1 1 15,63-38-15,-41 21 0,-22 17 0,0 0 16,26-25-16,-20 13 0,-6 12 16,21-21-16,0 13 0,-21 8 15,31-16 1,-14 7-16,-17 9 15,16-20-15,-16 2 0,0 18 16,14-32-16,-14 32 16,19-16-16,-19 16 15,32-33-15,-15 10 0,-17 23 16,26-29-16,-11 21 0,-15 8 15,16-13 1,-13 5-16,-3 8 16,8-13-1,23 3-15,-31 10 0,0 0 0,0 0 16,2 0-1,1-4-15,-3 4 16,4-7-16,-4 0 0,0 7 16,3-15-1,-3 15-15,3-12 0,-3 12 16,5-11-16,1 7 0,-6 4 15,4-11-15,-5 0 0,1 11 16,7-12 0,3 10-16,-10 2 15,13-4 1,-1-29-16,-12 33 0,0 0 0,0 0 15,0 0-15,0 0 16,3-4-16,0 0 0,-3 4 16,6-10-16,-4 4 0,-2 6 15,2-10 1,-4 4-16,2 6 15,0-16-15,2 8 0,-2 8 16,0-14-16,1 8 0,-1 6 16,7-9-1,3 6-15,-10 3 16,9-14 15,56-85-31,-65 99 0,0 0 0,0 0 16,6-13-16,1-5 0,-7 18 15,14-41-15,-4 10 0,-10 31 16,27-56-1,-5 24-15,-22 32 16,32-59-16,-20 22 0,-12 37 16,22-55-16,-8 28 0,-14 27 15,18-48 1,-12 21-16,-6 27 15,28-59-15,-2 21 0,-26 38 16,30-69-16,-30 69 16,5-42-16,-5 42 0,0 0 15,7-60-15,-2 36 0,-5 24 16,9-34-16,3 24 0,-12 10 15,7-31 1,-13 0-16,6 31 16,2-56-16,5 25 0,-7 31 15,42-74-15,-5 21 0,-37 53 16,61-90-1,-28 37-15,-33 53 16,45-83-16,-24 39 0,-21 44 16,39-78-16,-39 78 15,21-47-15,-21 47 16,40-79-16,-16 36 0,-24 43 15,49-91-15,-18 29 0,-31 62 16,47-94 0,-23 48-16,-24 46 15,37-67-15,-14 37 0,-23 30 16,24-47-16,-18 21 0,-6 26 0,0 0 15,-2-37 1,-6 20-16,8 17 16,8-41-16,9 12 0,-17 29 15,9-16-15,-9 16 16,0 0-16,0 0 15,31-24-15,-23-3 0,-8 27 16,17-39-16,-4 21 0,-13 18 16,34-44-1,-7 12-15,-27 32 16,41-53-1,75-61-15,-116 114 0,0 0 0,0 0 16,5-14 0,0-7-16,-5 21 15,26-38-15,-2 18 0,-24 20 16,28-59-16,-28 59 15,2-53-15,-2 53 16,1-34-16,2 33 0,-3 1 16,112-37-16,-98 5 0,-14 32 15,6-19 1,-6 19-16,0 0 15,5-2-15,0 0 0,-5 2 16,163-98-16,-125 50 0,-38 48 16,23-30-1,-20 29-15,-3 1 16,106-44-16,-75 32 0,-31 12 15,23-9 1,-22 9-16,-1 0 16,10-3-16,-6 1 0,-4 2 15,204-71-15,-204 71 16,78-39-16,-78 39 15,47-23-15,-43 22 0,-4 1 16,152-45-16,-108 33 0,-44 12 16,55-15-1,-33 8-15,-22 7 16,17-5-16,-15 4 0,-2 1 16,10-2-16,43 0 0,-53 2 15,59-5 1,18-2-16,-77 7 15,61-8-15,17-6 0,-78 14 16,59-12-16,-59 12 16,78-12-16,-78 12 15,65-9-15,22 0 0,-87 9 16,54-7-16,15-3 0,-69 10 15,38-5 1,15 1-16,-53 4 16,41-3-16,11-1 0,-52 4 15,49-3-15,-49 3 16,65-1-16,-65 1 15,37 0-15,8-2 0,-45 2 16,47-2-16,17 2 0,-64 0 16,48 0-16,-48 0 15,61 0-15,-61 0 16,58-4-16,18-4 0,-76 8 15,59-8-15,14-3 0,-73 11 16,74-11 0,24-2-16,-98 13 15,52-8-15,13-2 0,-65 10 16,40-6-16,13 2 0,-53 4 15,36-4 1,13 3-16,-49 1 16,62-3-16,22-4 0,-84 7 15,62-8-15,-62 8 16,79-14-16,-79 14 15,60-11-15,19-7 0,-79 18 16,54-10-16,20-2 0,-74 12 16,86-13-1,28-7-15,-114 20 16,72-14-16,20-8 0,-92 22 15,71-17-15,21-8 0,-92 25 16,58-17 0,19-3-16,-77 20 15,82-23-15,27-13 0,-109 36 16,84-26-16,-84 26 15,115-29-15,-115 29 16,55-13-16,13-7 0,-68 20 16,31-9-16,10 3 0,-41 6 15,34-8 1,13 1-16,-47 7 15,190-43-15,-142 20 0,-48 23 16,58-24 0,-35 17-16,-23 7 15,48-18 1,-17 4-16,-31 14 15,43-17 1,-25 10-16,-18 7 16,20-7-16,1-2 0,-21 9 15,81-30-15,31-4 0,-112 34 16,48-15-1,13-3-15,-61 18 16,226-84-16,-134 35 0,-92 49 16,82-46-16,-82 46 15,7-9-15,-7 9 16,6-10-16,-5 7 0,-1 3 15,3-4-15,0 3 0,-3 1 16,0 0 0,-3 1-16,3-1 15,-1 1-15,1 0 0,0-1 16,-10 21-16,17-27 0,-7 6 15,10-10 1,-5 7-16,-5 3 16,-1 0-16,1 0 0,0 0 15,-11 12-15,11-12 16,2-8-16,-2 8 15,3-8-15,-1 7 0,-2 1 0,0 0 16,0 0-16,0 0 0,0 0 16,-17 10-1,22-15-15,-5 5 16,7-5-16,-5 2 0,-2 3 15,-2 2-15,2-2 16,-4 2-16,4-2 16,6-1-16,4-4 0,-10 5 15,3 0-15,-10 3 0,7-3 16,-6 4-1,6-4-15,0 0 16,-2 2-16,2 2 0,0-4 16,0 1-16,-1-2 0,1 1 15,0-1 1,1 1-16,-1 0 15,0 0-15,0 0 0,0 0 16</inkml:trace>
  <inkml:trace contextRef="#ctx0" brushRef="#br1" timeOffset="8786.684">730 5165 0,'0'0'0,"0"0"0,0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0,0-1 0,0 1 0,0 0 0,0 0 0,0 0 0,0 0 0,0 0 0,0 0 0,0 0 0,0 0 0,0 0 0,0 0 0,0 0 0,0 0 0,0 0 0,0 0 0,0 0 0,0 0 0,0 0 0,0 0 0,0 0 0,0 0 0,0 0 0,0 0 0,0 0 0,0 0 0,0 0 0,0 0 0,0 0 0,0 0 0,0 0 0,0 0 0,0 0 0,0 0 0,0 0 0,-5-9 0,5 9 0,0 0 0,0 0 0,0 0 0,0 0 0,0 0 0,0 0 0,0 0 0,0 0 0,0 0 0,0 0 0,0 0 0,0 0 0,0 0 0,0 0 0,0 0 0,0 0 0,0 0 0,0 0 0,0 0 0,0 0 0,0 0 0,0 0 0,0 0 0,0 0 0,0 0 0,0 0 0,0 0 0,0 0 0,0 0 0,0 0 0,0 0 0,0 0 0,0 0 0,0 0 0,6-18 0,-6 18 0,0 0 0,0 0 0,0 0 0,0 0 0,0 0 0,0 0 0,0 0 0,0 0 0,0 0 0,0 0 0,0 0 0,0 0 0,0 0 0,0 0 0,0 0 0,0 0 0,0 0 0,0 0 0,0 0 0,0 0 0,0 0 0,0 0 0,0 0 0,0 0 0,0 0 0,0 0 0,0 0 0,0 0 0,0 0 0,0 0 0,11-12 0,-11 12 0,0 0 0,0 0 0,0 0 0,0 0 0,0 0 0,0 0 0,0 0 0,0 0 0,0 0 0,0 0 0,0 0 0,0 0 0,0 0 0,0 0 0,0 0 0,0 0 0,0 0 0,0 0 0,0 0 0,0 0 0,0 0 0,0 0 0,0 0 0,0 0 0,0 0 0,0 0 0,0 0 0,0 0 0,0 0 0,0 0 0,0 0 0,0 0 0,0 0 0,0 0 0,0 0 0,0 0 0,0 0 0,13-8 0,-13 8 0,0 0 0,0 0 0,0 0 0,0 0 0,0 0 0,0 0 0,0 0 0,0 0 0,0 0 0,0 0 0,0 0 0,0 0 0,0 0 0,0 0 0,0 0 0,0 0 0,0 0 0,0 0 0,0 0 0,0 0 0,0 0 0,0 0 0,0 0 0,0 0 0,0 0 0,0 0 0,0 0 0,0 0 0,0 0 0,0 0 0,0 0 0,0 0 0,0 0 0,0 0 0,0 0 0,0 0 0,0 0 0,0 0 0,0 0 0,0 0 0,0 0 0,0 0 0,6 0 0,-6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16 0,0-16 0,0 0 0,0 0 0,0 0 0,0 0 0,0 0 0,0 0 0,0 0 0,0 0 0,0 0 0,0 0 0,0 0 0,0 0 0,0 0 0,0 0 0,0 0 0,0 0 0,0 0 0,0 0 0,0 0 0,0 0 0,3 0 0,-3 0 0,0 0 0,0 0 0,0 0 0,0 0 0,0 0 0,0 0 0,0 0 0,0 0 0,0 0 0,0 0 0,0 0 0,0 0 0,0 0 0,0 0 0,0 0 0,0 0 0,0 0 0,0 0 0,0 0 0,0 0 0,0 0 0,0 0 0,0-4 0,0 4 0,0 0 0,0 0 0,0 0 0,0 0 0,0 0 0,0 0 0,0 0 0,0 0 0,0 0 0,0 0 0,0 0 0,0 0 0,0 0 0,0 0 0,0 0 0,0 0 0,0 0 0,-2-4 0,2 4 0,0 0 0,0 0 0,0 0 0,0 0 0,0 0 0,0 0 0,0 0 0,0 0 0,0 0 0,0 0 0,0 0 0,0 0 0,0 0 0,0 0 0,0 0 0,0 0 0,0 0 0,0 0 0,0 0 0,0 0 0,0 0 0,0 0 0,0 0 0,0 0 0,0 0 0,0 0 0,0 0 0,0 0 0,0 0 0,0 0 0,0 0 0,0 0 0,-1 0 0,1 0 0,0 0 0,0 0 0,0 0 0,0 0 0,0 0 0,0 0 0,0 0 0,0 0 0,0 0 0,0 0 0,0 0 0,0 0 0,0 0 0,0 0 0,0 0 0,0 0 0,0 0 0,0 0 0,0 0 0,0 0 0,0 0 0,0 0 0,0 0 0,0 0 0,0 0 0,0 0 0,0 0 0,0 0 0,0 0 0,0 0 0,0 0 0,0 0 0,0 0 0,0 0 0,0 0 0,0 0 0,0 0 0,0 0 0,0 0 0,0 0 0,0 0 0,0 0 0,0 0 0,-2 0 0,2 0 0,0 0 0,0 0 0,0 0 0,0 0 0,0 0 0,0 0 0,0 0 0,0 0 0,0 0 0,0 0 0,0 0 0,-1 2 0,1-2 0,0 0 0,0 0 0,0 0 0,0 0 0,0 0 0,0 0 0,0 0 0,0 0 0,0 0 0,0 0 0,0 0 0,0 0 0,0 0 0,0 0 0,0 0 0,0 0 0,0 0 0,0 0 0,0 0 0,0 0 0,0 0 0,-4 2 0,4-2 0,0 0 0,0 0 0,0 0 0,0 0 0,0 0 0,0 0 0,0 0 0,0 0 0,-3 1 0,3-1 0,0 0 0,0 0 0,0 0 0,0 0 0,0 0 0,0 0 0,0 0 0,0 0 0,0 0 0,0 0 0,0 0 0,0 0 0,0 0 0,0 0 0,0 0 0,-9 3 0,9-3 0,0 0 0,0 0 0,0 0 0,0 0 0,0 0 0,-2 0 0,2 0 0,0 0 0,0 0 0,0 0 0,0 0 0,0 0 0,0 0 0,0 0 0,0 0 0,0 0 0,-10 1 0,10-1 0,0 0 0,0 0 0,-5 1 0,5-1 0,0 0 0,0 0 0,0 0 0</inkml:trace>
  <inkml:trace contextRef="#ctx0" brushRef="#br1" timeOffset="22567.577">660 5066 0,'0'0'0,"0"0"0,0 0 0,0 0 0,0 0 0,0 0 0,0 0 0,0 0 0,0 0 0,0 0 0,-1 1 0,1-1 0,0 0 0,0 0 0,0 0 0,0 0 0,0 0 0,-4 3 0,4-3 0,0 0 0,0 0 0,0 0 0,-3 0 0,3 0 0,0 0 0,0 0 0,0 0 0,0 0 0,0 0 0,-9 0 0,9 0 0</inkml:trace>
  <inkml:trace contextRef="#ctx0" brushRef="#br1" timeOffset="29106.868">165 5239 0,'0'0'0,"0"0"0,0 0 0,0 0 0,0 0 32,-34-38-32,34 38 0,0 0 0,0 0 15,2 0-15,1-1 0,-3 1 16,0 1-16,1 0 0,-1-1 15,2 6-15,-2-6 16,0 1-16,0-1 16,15 57-16,-9-52 0,-6-5 15,7-1-15,-3-5 0,-4 6 16,3-1-1,-3 8-15,0-7 16,6 6-16,-2-3 0,-4-3 16,7 0-16,-6 0 0,-1 0 15,76-18 1,-52-3-16,-24 21 15,14-13-15,-13 11 0,-1 2 16,6-1 0,-2 1-16,-4 0 15,11-2-15,33-5 0,-44 7 16,49-7-16,13-6 0,-62 13 15,44-8 1,14-3-16,-58 11 16,186-40-16,-141 23 0,-45 17 15,47-19-15,-47 19 16,13-5-16,-13 5 15,8-3-15,-8 3 0,0 0 16,6-1-16,-5 0 0,-1 1 16,10-2-1,-7 1-15,-3 1 16,11-3-16,-6 1 0,-5 2 15,167-44-15,-167 44 16,38-8-16,-38 8 16,47-11-16,-29 7 0,-18 4 15,13-2-15,-12 2 0,-1 0 16,8 0-1,-6-1-15,-2 1 16,124-17-16,-90 10 0,-34 7 16,21-3-16,-20 3 0,-1 0 15,6-1 1,-3 1-16,-3 0 15,122-32-15,-82 13 0,-40 19 16,52-23-16,-27 17 0,-25 6 16,39-15-1,-21 5-15,-18 10 16,30-13-16,-13 7 0,-17 6 15,11-4 1,-9 4-16,-2 0 16,5-1-16,-3 0 0,-2 1 15,127-41-15,-127 41 16,51-22-16,-51 22 15,91-47-15,-40 17 0,-51 30 16,65-33-16,-41 25 0,-24 8 16,15-4-16,-15 4 15,1 0-15,-1 0 16,50-4-16,-36-8 0,-14 12 15,18-9-15,-8 10 0,-10-1 16,27-13 0,-6-5-16,-21 18 15,23-17-15,7-1 0,-30 18 16,190-105-16,-190 105 15,71-36-15,-71 36 16,44-21-16,-42 20 0,-2 1 16,12-5-16,64-28 0,-76 33 15,177-77-15,-177 77 16,46-21-16,-46 21 15,51-30-15,-37 17 0,-14 13 16,31-23-16,-7 14 0,-24 9 16,36-28-1,-21 5-15,-15 23 16,10-16-16,-8 16 0,-2 0 15,55-32-15,-37 13 0,-18 19 16,40-41 0,-13 11-16,-27 30 15,31-38-15,-21 25 0,-10 13 16,20-27-16,-20 27 15,11-17-15,-11 17 16,24-30-16,-8 13 0,-16 17 16,17-21-16,-13 14 0,-4 7 15,7-15 1,-4 4-16,-3 11 15,6-18-15,-2 7 0,-4 11 16,6-31-16,-6 31 16,1-22-16,-1 22 15,10-33-15,1 20 0,-11 13 16,16-26-16,-12 7 0,-4 19 15,10-41 1,-4 10-16,-6 31 16,21-51-16,0 23 0,-21 28 15,34-58 16,44-108-31,-78 166 0,0 0 0,0 0 0,0 0 0,0 0 16,0 0-16,0 0 0,0 0 16,0 0-16,0 0 15,0 0-15,0 0 16,0 0-16,0 0 0,0 0 15,0 0-15,0 0 16,0 0-16,0 0 16,0 0-16,0 0 15,0 0-15,10-26 0,-10 26 16,14-36-16,2-9 0,-16 45 15,11-33 1,2-2-16,-13 35 16,9-26-16,-1 1 0,-8 25 15,9-27-15,-9 27 16,10-26-16,-10 26 15,10-24-15,-2-1 0,-8 25 16,9-24-16,-5 10 0,-4 14 16,7-26-1,-4 18-15,-3 8 16,8-29-16,6-12 0,-14 41 15,13-37 1,3-11-16,-16 48 16,10-31-16,0-2 0,-10 33 15,14-42-15,6-10 0,-20 52 16,22-61-1,7-21-15,-29 82 16,18-53-16,9-15 0,-27 68 16,16-42-16,3-13 0,-19 55 15,15-41 1,3-15-16,-18 56 15,9-25-15,-7 17 0,-2 8 16,9-26 0,-2 2-16,-7 24 15,7-25-15,-4 16 0,-3 9 16,7-26-16,-7 26 15,14-36-15,-14 36 16,11-29-16,1-1 0,-12 30 16,10-26-16,-7 18 0,-3 8 15,11-34 1,7-6-16,-18 40 15,10-25-15,-5 19 0,-5 6 16,9-25-16,-6 17 0,-3 8 16,7-25-1,-4 16-15,-3 9 16,6-25-16,-5 17 0,-1 8 15,7-23-15,-7 23 16,2-8-16,-2 8 16,5-21-16,-3 14 0,-2 7 15,7-20-15,-6 14 0,-1 6 16,6-18-1,-3 11-15,-3 7 16,6-18-16,-5 12 0,-1 6 16,6-15-1,-4 8-15,-2 7 16,5-17-16,-4 12 0,-1 5 15,6-15-15,-5 8 0,-1 7 16,4-16-16,-4 16 16,2-5-16,-2 5 15,6-15-15,-5 9 0,-1 6 16,6-14-16,-5 10 0,-1 4 15,6-14 1,-3 10-16,-3 4 16,5-13-16,-3 9 0,-2 4 15,4-12-15,-3 8 16,-1 4-1,5-11-15,-4 9 0,-1 2 16,4-14-16,-2 12 0,-2 2 16,5-10-1,-3 6-15,-2 4 16,3-10-16,-2 7 0,-1 3 15,4-10-15,-2 8 0,-2 2 16,4-10 0,-3 8-16,-1 2 15,5-8-15,-4 5 0,-1 3 16,4-8-16,-4 8 15,2-3-15,-2 3 16,4-8-16,-3 6 0,-1 2 16,3-7-16,-1 4 0,-2 3 15,4-6 1,-3 4-16,-1 2 15,6-7-15,-6 5 0,0 2 16,4-5-16,-2 4 0,-2 1 16,4-5-1,-3 3-15,-1 2 16,5-5-16,-3 3 0,-2 2 15,5-5 1,-4 4-16,-1 1 16,4-5-16,-2 4 0,-2 1 15,5-6-15,-3 6 0,-2 0 16,7-4-1,-6 4-15,-1 0 16,5-6-16,-4 5 0,-1 1 16,6-4-16,-6 4 15,1-1-15,-1 1 16,6-4-16,-5 3 0,-1 1 15,4-4-15,-1 3 0,-3 1 16,6-3 0,-5 1-16,-1 2 15,6-2 16,-5 1-31,4-2 0,-5 3 0,1-1 0,0 0 0,-1 1 16,59-29-16,-45 20 0,-14 9 16,8-5-16,-8 5 0,0 0 15,3 0-15,-3 0 16,2 0-16,-2 0 15,4 0-15,-3 0 0,-1 0 16,6 0-16,-5 0 0,-1 0 16,61 10-1,-58-13-15,-3 3 16,-1-6-16,-2 3 0,3 3 15,0 0-15,1 1 0,-1-1 16,2 1 0,-2-1-16,0 0 15,46 23-15,-37-17 0,-9-6 16,6 3-1,-5-3-15,-1 0 16,26 0-16,-17-5 0,-9 5 16,6-4-16,-4 4 0,-2 0 15,31 7 1,-24-11-16,-7 4 15,7-4-15,-8 2 0,1 2 16,0 0-16,0 0 16,0 0-16,0 0 15,21 8-15,-10-6 0,-11-2 16,19 1-16,-10-2 0,-9 1 15,12-7 1,-9 0-16,-3 7 16,1-5-16,0 6 0,-1-1 15,2 1-15,-1 0 0,-1-1 16,58 20-1,-38-20-15,-20 0 16,19-3-16,-18 0 0,-1 3 16,4-6-16,-4 6 15,5-3-15,-5 3 16,2-4-16,-4 3 0,2 1 15,1 1-15,3 2 0,-4-3 16,10-3 0,-6-3-16,-4 6 15,10-8-15,-1 7 0,-9 1 16,13-2-16,-5 1 0,-8 1 15,9 3 1,-5 4-16,-4-7 16,21 0-16,-1-6 0,-20 6 15,0 0-15,0 0 16,0 2-16,0-2 15,1 0-15,-1-2 0,0 2 16,57-19-16,-57 19 16,23-4-16,-23 4 15,37-12-15,-19 3 0,-18 9 16,11-5-16,-9 4 0,-2 1 15,45-10-15,-45 10 16,9 1-16,-9-1 16,17-3-16,-7 0 0,-10 3 15,5-2-15,-3 3 0,-2-1 16,29 2-1,-14-13-15,-15 11 16,8-5-16,-8 5 0,0 0 16,26 2-16,-16-8 0,-10 6 15,5-3 1,-5 3-16,0 0 15,33-6-15,-20 3 0,-13 3 16,17-2 0,-10 3-16,-7-1 15,5-3-15,-6-1 0,1 4 16,11-8-16,5 5 0,-16 3 15,24 0 1,-13 1-16,-11-1 16,0 0-16,0 0 0,0 0 15,-2-4-15,2 4 0,0 0 16,34-9-1,-22 3-15,-12 6 16,9-2-16,-9 2 0,0 0 16,27 0-1,-22-3-15,-5 3 16,7 0-16,-4 3 0,-3-3 15,7 1-15,-7-1 16,7 0-16,-7 0 16,23-9-16,-4 1 0,-19 8 15,10-4-15,-9 4 0,-1 0 16,28 10-16,-28-10 15,3-2-15,-3 2 16,4-2-16,-2 2 0,-2 0 16,56-8-16,-40 5 0,-16 3 15,1 0 1,-1 0-16,0 0 15,27-5-15,-12-1 0,-15 6 16,24-10-16,-10 6 0,-14 4 16,20-3-1,-12 2-15,-8 1 16,24-6-16,-5-1 0,-19 7 15,18-5-15,-18 5 16,4-1-16,-4 1 16,6 2-16,-2 2 0,-4-4 15,22-4-15,-4-4 0,-18 8 16,11-4-1,-11 4-15,0 0 16,44-6-16,-21-7 0,-23 13 16,1 0-1,-1 0-15,0 0 16,25 15-16,-20-14 0,-5-1 15,6 0-15,-5 0 0,-1 0 16,41-9 0,-38 5-16,-3 4 15,3-4-15,-2 4 0,-1 0 16,5 0-16,-5 0 15,1 0-15,-1 0 16,6 1-16,-3-1 0,-3 0 16,97 4-16,-97-4 15,27-2-15,-27 2 16,17-3-16,-15 3 0,-2 0 15,58-7-15,-38 3 0,-20 4 16,13-3-16,-13 3 0,0 0 16,38 3-1,-25-7-15,-13 4 16,8-4-16,-7 4 0,-1 0 15,5 0 1,-5 0-16,0 0 0,1 0 0,-1 0 16,7 0-16,-3-1 0,-4 1 15,10-2-15,-7 2 0,-3 0 16,13-2-1,34-2-15,-47 4 16,24-3-16,4 2 0,-28 1 16,17-1-16,-17 1 15,20 0-15,-20 0 16,24 0-16,7-1 0,-31 1 15,15-1-15,-6 1 0,-9 0 16,180-2 0,-140 4-16,-40-2 15,24 0-15,-21-1 0,-3 1 16,7-1-16,-3 0 0,-4 1 15,12-1 1,-9 1-16,-3 0 16,12-1-16,18-2 0,-30 3 15,21-2-15,-21 2 16,27-2-16,-27 2 15,13-1-15,-7 1 0,-6 0 16,174-7-16,-141 4 0,-33 3 16,31-1-1,-24 4-15,-7-3 16,6 4-16,-5-3 0,-1-1 15,10-2-15,-10 2 16,13-3-16,-13 3 16,15 2-16,-8 4 0,-7-6 15,16 0-15,-6-6 0,-10 6 16,6-3-16,-6 3 15,0-1-15,0 1 16,27-5-16,-18 4 0,-9 1 16,16-2-16,-9 1 0,-7 1 15,14-2 1,-4 2-16,-10 0 15,27-10-15,-8-3 0,-19 13 16,9-6-16,-9 6 16,2 0-16,-2 0 15,1 1-15,1-2 0,-2 1 16,5 0-16,-5 0 15,2 0-15,-2 0 16,7 0-16,-4 0 0,-3 0 16,119-8-16,-91 3 0,-28 5 15,17-3-15,-15 3 0,-2 0 16,7-1-1,-4-1-15,-3 2 16,9 0-16,-4 0 0,-5 0 16,20-1-16,-20 1 15,60-9-15,-60 9 16,29-3 93,9-1-109,-38 4 16,40-5-1,14-4-15,-54 9 16,163-21 46,-124 17-62,-39 4 16,175-19-16,-143 15 0,-32 4 15,39-6-15,-39 6 16,15-1-16,-15 1 16,20-5 30,-16 0-46,-4 5 16,3-1-16,-4 4 0,1-3 16,7 0-16,-7 0 15,3-1-15,-3 1 16,2-2-16,0 2 0,-2 0 15,1-1-15,1 0 0,-2 1 16,1 0-16,-1 0 16,2 0-16,-2 0 15,31-8-15,-36 8 0,5 0 16,-2-1-16,4 2 0,-2-1 15,0 4 1,-2-1-16,2-3 16,1-3-1,2-5-15,-3 8 16,1-3 46,-1 3-62,0 0 16,20-7-1,-14 3-15,-6 4 16,-9 8 0,5-5-16,4-3 15,-10 10-15,6-6 0,4-4 16,0 0 15,0 0-31,0 0 16,0 1 30,0-1-46,0 0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53.6861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5-10T13:10:00.48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7C0FA3D-94A5-49BA-AB6B-EFA2720F8E17}" emma:medium="tactile" emma:mode="ink">
          <msink:context xmlns:msink="http://schemas.microsoft.com/ink/2010/main" type="writingRegion" rotatedBoundingBox="18100,4040 19810,4209 19742,4897 18032,4728"/>
        </emma:interpretation>
      </emma:emma>
    </inkml:annotationXML>
    <inkml:traceGroup>
      <inkml:annotationXML>
        <emma:emma xmlns:emma="http://www.w3.org/2003/04/emma" version="1.0">
          <emma:interpretation id="{5B295062-EC8A-4051-94EE-3EC959BBE116}" emma:medium="tactile" emma:mode="ink">
            <msink:context xmlns:msink="http://schemas.microsoft.com/ink/2010/main" type="paragraph" rotatedBoundingBox="18100,4040 19810,4209 19742,4897 18032,47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E425D36-6D18-487B-8A1E-69A4743810BE}" emma:medium="tactile" emma:mode="ink">
              <msink:context xmlns:msink="http://schemas.microsoft.com/ink/2010/main" type="line" rotatedBoundingBox="18100,4040 19810,4209 19742,4897 18032,4728"/>
            </emma:interpretation>
          </emma:emma>
        </inkml:annotationXML>
        <inkml:traceGroup>
          <inkml:annotationXML>
            <emma:emma xmlns:emma="http://www.w3.org/2003/04/emma" version="1.0">
              <emma:interpretation id="{7DD25277-E79C-4FB8-8F37-10D824AFFBB5}" emma:medium="tactile" emma:mode="ink">
                <msink:context xmlns:msink="http://schemas.microsoft.com/ink/2010/main" type="inkWord" rotatedBoundingBox="18100,4040 19810,4209 19742,4897 18032,4728">
                  <msink:destinationLink direction="with" ref="{8E76036F-5EA2-411F-AD05-EAF1CD2EC17C}"/>
                </msink:context>
              </emma:interpretation>
            </emma:emma>
          </inkml:annotationXML>
          <inkml:trace contextRef="#ctx0" brushRef="#br0">-3878-5457 17 0,'-1'-6'8'0,"1"-2"-4"15,0 6 8-15,0-1-12 16,0 1 1-16,0-2 1 16,1 0 0-16,-1 2-2 15,0 2 1-15,0 0 1 16,0 0 1-16,0 0 0 15,0 5 1-15,0-4-1 16,1 2 0-16,1 0-1 0,0 2 1 16,2 6-1-16,1 3 1 15,0 2-2-15,0 4 0 16,1 2 0-16,-1 5 1 16,-1 8-1-16,-2-1 0 15,2 2-1-15,0-2 0 16,0 1 0-16,-2-1 0 15,3-1 0-15,-2 1 0 16,1-7 0-16,0 0 0 16,-1-6-1-16,0-2 0 0,0-5-9 15,0-3 1-15</inkml:trace>
          <inkml:trace contextRef="#ctx0" brushRef="#br0" timeOffset="1585.048">-3589-5352 35 0,'4'-1'17'0,"-2"-3"-21"0,-2 4 28 0,0 0-25 16,0 2 0-16,-2 2-3 15,-2 1 0-15,-3 0 4 16,0 0 1-16,-2 0-1 16,-2 2 0-16,0 0 1 15,-1 0 0-15,-1 0 2 16,1 2 0-16,0 0 0 15,2 2 0-15,-3 0-2 16,1-1 1-16,2 1-2 16,1 0 1-16,1 0-1 15,5-1 1-15,-1-3-1 16,4 0 0-16,4 0 0 16,1-2 0-16,1-3 0 15,3 1 0-15,3-1 0 16,2 2 1-16,1 1-1 15,2 5 0-15,3-5 1 16,2 2 0-16,0 3-1 0,-1 1 1 16,0-3-1-16,1 2 1 15,0-4-2-15,0 0 1 16,-3 0-11-16,0-2 0 16</inkml:trace>
          <inkml:trace contextRef="#ctx0" brushRef="#br0" timeOffset="749.834">-3765-5201 7 0,'-4'-2'3'0,"7"-6"7"15,-2 8-11-15,0-4 2 16,-1 4 0-16,0-1 5 15,0 1 0-15,-1-1-6 16,0 2 1-16,-1-1 4 16,2 0 0-16,0 0 1 15,2 0 0-15,-1 0-2 16,0-1 0-16,1-2-2 16,0 1 1-16,1 0-1 15,-1 2 1-15,2 0-2 16,1 2 1-16,0-2-1 15,2-3 0-15,3 2 0 16,4 0 0-16,3-1 0 16,3 0 0-16,5 2 0 0,0 0 0 15,1 0-1-15,2 0 1 16,4 0-1-16,0 0 1 16,3 0-1-16,-2-1 1 15,-1-4-1-15,3 2 1 16,-2 1 0-16,-2-3 0 15,-1 1 0-15,-3-1 0 16,-6 3-2-16,-4-1 0 16,-3 2-5-16,-6 1 0 0,-3 3-6 15,-6-2 0-15</inkml:trace>
          <inkml:trace contextRef="#ctx0" brushRef="#br0" timeOffset="2894.783">-2831-5543 22 0,'-9'3'11'0,"5"1"-7"15,3-8 11-15,1 4-14 16,0 1 1-16,1 2 3 16,0-3 0-16,3-3-5 15,3 2 1-15,0 1 3 16,4 0 0-16,1 0 0 15,4 0 0-15,0-1-2 16,4-1 1-16,1 0-2 16,3 2 1-16,0 0-3 15,0 0 0-15,-1 0-8 16,-1 0 1-16,-3 4-3 0,-2-4 0 16</inkml:trace>
          <inkml:trace contextRef="#ctx0" brushRef="#br0" timeOffset="2475.055">-2832-5315 20 0,'-3'-6'10'0,"4"2"-2"0,-1 4 4 16,0-1-12-16,0-4 1 15,0 1-1-15,0 3 1 0,-1-2-1 16,0 3 0-16,-2 0 1 16,2 3 1-16,1-3 0 15,0 5 1-15,1 1 0 16,2 6 0-16,-1 1-1 15,1 5 1-15,-1 1-1 16,1 2 1-16,1-1-2 16,-2 2 0-16,1-6-1 15,0-1 1-15,-2 0 0 16,0-7 0-16,-1 1 0 16,-1-5 0-16,0-3-1 15,-2-1 1-15,0-3 0 16,1-4 0-16,-1-3-1 15,1-2 1-15,0-2 0 16,1-4 0-16,0-1-1 16,1-3 1-16,0 2-1 15,1 3 1-15,2-3-1 16,-1-1 0-16,5 2-1 16,-1 1 1-16,2 6 0 0,1-2 0 15,2 4 0-15,1 4 0 16,1 3 0-16,0 5 0 15,1 1 0-15,-3 5 0 16,1 3 0-16,-2-2 1 16,-1 0-1-16,-3 5 0 15,0-3 0-15,-4 2 0 16,-2-1 0-16,-2-1 0 0,-2-1 0 16,-3 0 0-16,1 1 1 15,-1-2 0-15,2 0-1 16,-1-1 1-16,-1 2-2 15,1-5 1-15,1 2 0 16,1-1 0-16,3 0-1 16,2-1 1-16,2-1-1 15,0 1 1-15,3-4 0 16,1 2 1-16,4-2-1 16,1 0 1-16,1 2 0 15,1 2 0-15,3-2 0 16,-2 2 0-16,1-1-2 15,-1 1 1-15,-2-3-6 16,-1 0 0-16,-5-1-6 16,0-1 0-16</inkml:trace>
          <inkml:trace contextRef="#ctx0" brushRef="#br0" timeOffset="3661.155">-2367-5102 28 0,'0'-5'14'0,"3"-4"-12"15,-3 8 22-15,0 1-24 16,0 0 0-16,1-1 0 0,0 2 0 16,1 0-1-16,-1 4 1 15,0 0 0-15,1 5 1 16,-2 2 0-16,-2 7 1 15,1-1 0-15,0 1 1 16,-3-1 0-16,1-2 0 16,2-2-1-16,-2-3 1 15,2-6-1-15,-1 0 0 16,-1 0-2-16,0-10 0 0,0 1 0 16,-1-3 0-16,0-7 0 15,1-3 1-15,1-5-2 16,0 1 1-16,5 1 0 15,0-1 1-15,2 1-1 16,1 5 0-16,-1-1 0 16,2 5 0-16,0 5 0 15,0 1 0-15,-1-1 0 16,-1 5 0-16,0 2 0 16,1 5 0-16,-1-1 0 15,1 1 1-15,2 5-1 16,1 3 1-16,1 1-1 15,2 2 0-15,-3 3 0 16,-2-2 1-16,0 2-1 16,-1 0 1-16,1-2-1 15,-1-4 1-15,-1-1-3 16,-1-4 1-16,0 1-6 16,-2-5 1-16,0 0-6 15,-2-1 0-15</inkml:trace>
          <inkml:trace contextRef="#ctx0" brushRef="#br0" timeOffset="3916.301">-2318-5012 47 0,'4'-4'23'0,"6"-1"-32"16,-6 5 42-16,1 0-34 15,4 0 0-15,0 0-6 16,3-1 1-16,0 0 2 16,4-3 0-16,3 0-8 15,2 2 1-15</inkml:trace>
        </inkml:traceGroup>
      </inkml:traceGroup>
    </inkml:traceGroup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53.6861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5-10T13:09:04.28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25FD263-C811-4112-BEA0-2E4E30F1F904}" emma:medium="tactile" emma:mode="ink">
          <msink:context xmlns:msink="http://schemas.microsoft.com/ink/2010/main" type="writingRegion" rotatedBoundingBox="12390,6042 21976,4784 22093,5683 12508,6941"/>
        </emma:interpretation>
      </emma:emma>
    </inkml:annotationXML>
    <inkml:traceGroup>
      <inkml:annotationXML>
        <emma:emma xmlns:emma="http://www.w3.org/2003/04/emma" version="1.0">
          <emma:interpretation id="{470B904A-9E3A-44A7-A845-D2BA5853F9B8}" emma:medium="tactile" emma:mode="ink">
            <msink:context xmlns:msink="http://schemas.microsoft.com/ink/2010/main" type="paragraph" rotatedBoundingBox="12390,6042 21976,4784 22093,5683 12508,69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B13C8A-2700-4D22-9882-5D20AA951226}" emma:medium="tactile" emma:mode="ink">
              <msink:context xmlns:msink="http://schemas.microsoft.com/ink/2010/main" type="line" rotatedBoundingBox="12390,6042 21976,4784 22093,5683 12508,6941"/>
            </emma:interpretation>
          </emma:emma>
        </inkml:annotationXML>
        <inkml:traceGroup>
          <inkml:annotationXML>
            <emma:emma xmlns:emma="http://www.w3.org/2003/04/emma" version="1.0">
              <emma:interpretation id="{0E372B50-C623-4DC2-AB5E-C6734FB95902}" emma:medium="tactile" emma:mode="ink">
                <msink:context xmlns:msink="http://schemas.microsoft.com/ink/2010/main" type="inkWord" rotatedBoundingBox="12395,6076 12974,6000 13041,6507 12461,6583"/>
              </emma:interpretation>
            </emma:emma>
          </inkml:annotationXML>
          <inkml:trace contextRef="#ctx0" brushRef="#br0">-1250 3671 21 0,'0'-7'10'0,"0"7"-6"0,0 0 11 16,0 0-14-16,0-2 1 15,-3 0 0-15,3-5 1 16,0 4-4-16,0 1 0 16,-3 2 2-16,3 0 0 0,0 0-1 15,0 2 0-15,0 1 0 16,0-3 1-16,3 2-1 16,0 5 1-16,-1 2-1 15,1 5 1-15,3 0-1 16,-1 4 1-16,1 6-1 15,-1 10 0-15,1 1 0 16,0 2 0-16,-1 5 0 16,3 4 1-16,1-9-1 15,-1-2 1-15,-2-2-1 16,2-3 0-16,-2-7 1 16,-4-2 0-16,1-7-3 15,-3-3 1-15,-3-1-7 0,3-8 0 16</inkml:trace>
          <inkml:trace contextRef="#ctx0" brushRef="#br0" timeOffset="734.213">-1192 3935 23 0,'-3'-2'11'0,"3"-5"-6"15,0 7 14-15,0 0-18 16,3-2 0-16,-3 2 2 15,0 0 1-15,0 0-4 0,3-3 0 16,0-1 2-16,-3 4 1 16,5-5-1-16,-2-4 1 15,-3 9-2-15,0 0 0 16,0 0 0-16,0 9 0 16,0-9-1-16,6-9 1 15,-1 7-1-15,-5 2 0 16,11-3 0-16,0-1 1 15,6 4-1-15,-3-3 0 16,3 1 0-16,2 2 0 0,-2-7 0 16,2 2 0-16,3 3 0 15,4-7 0-15,4 6 0 16,3-6 0-16,1 7 0 16,-4-7 0-16,1 6 0 15,-3-1 0-15,0 1 0 16,-3-4 1-16,0 5-1 15,-6-3 0-15,-2 5 0 16,-3-7 0-16,-3 5 0 16,-3 0 0-16,1 2 0 15,-7-5 0-15,1 5 0 16,-3 0 0-16,-3 0-4 16,1 5 0-16,-4-3-7 15,3-2 1-15</inkml:trace>
          <inkml:trace contextRef="#ctx0" brushRef="#br0" timeOffset="1719.301">-914 3720 18 0,'11'-21'9'0,"0"9"-1"16,-8 8 7-16,-3 4-13 16,3-7 0-16,-3 7 3 15,0 0 0-15,0 0-6 16,0-3 0-16,-3 3 4 15,0 3 0-15,-2-1-1 16,-1 3 1-16,-2-1-2 16,-3 6 0-16,0-6 0 15,0 6 0-15,-1-1 0 16,1 2 0-16,-5 1 0 16,-1-3 0-16,0 3-1 15,1-1 1-15,2 1 0 16,0 0 0-16,3-1 0 15,0 1 0-15,2 9-1 0,4-12 1 16,2 2-1-16,3 1 1 16,5-5-1-16,1 2 0 15,2 1 0-15,3 1 1 16,3 1-1-16,-3-1 0 16,3-6 0-16,3 9 1 15,0-7-1-15,-1 0 0 16,4 2 0-16,2-7 1 15,-2 10-1-15,-4-10 0 16,1 1-1-16,0 1 0 16,-3-4-6-16,-3 3 0 0,0-3-4 15,-6 2 0-15</inkml:trace>
        </inkml:traceGroup>
        <inkml:traceGroup>
          <inkml:annotationXML>
            <emma:emma xmlns:emma="http://www.w3.org/2003/04/emma" version="1.0">
              <emma:interpretation id="{817F89A9-42D6-4C5E-B114-CB091A924504}" emma:medium="tactile" emma:mode="ink">
                <msink:context xmlns:msink="http://schemas.microsoft.com/ink/2010/main" type="inkWord" rotatedBoundingBox="13455,5903 16420,5513 16538,6412 13573,6801"/>
              </emma:interpretation>
            </emma:emma>
          </inkml:annotationXML>
          <inkml:trace contextRef="#ctx0" brushRef="#br0" timeOffset="2927.838">-188 3523 22 0,'-3'-7'11'0,"9"-2"-4"0,-1 6 13 16,1-1-16-16,2-3 0 15,3 4 2-15,3-6 0 16,9 0-8-16,2 4 0 16,2-4 6-16,4 7 0 0,0-3-3 15,-4 3 1-15,7 2-1 16,-1-3 1-16,-2 3-3 15,-3-7 0-15,-3 3-4 16,-3 4 0-16,-8 0-6 16,0 0 0-16</inkml:trace>
          <inkml:trace contextRef="#ctx0" brushRef="#br0" timeOffset="2415.037">-143 3775 20 0,'0'-9'10'0,"0"-2"-3"16,0 8 11-16,0-4-15 15,0 3 1-15,0 1 0 16,0-1 1-16,-3 1-7 16,3 3 1-16,-3 3 3 15,0 4 1-15,3 2-2 16,0 5 0-16,3 0-1 15,0 7 0-15,0 2 0 16,-1 7 0-16,4-5 0 16,-1 1 0-16,1 4 0 15,0-5 0-15,-4 1 0 0,1-7 0 16,0 1 0-16,-3-6 1 16,0-4 0-16,0-6 0 15,0-4 0-15,-3-2 0 16,0-7 0-16,1-3 1 15,2-2-1-15,-3-4 0 16,3-6-1-16,0-1 0 16,0-8 0-16,0-1 1 15,3 1-1-15,2 1 0 16,3 4 0-16,1 5 0 16,5 0 0-16,0 9 1 0,2-2-1 15,1 6 0-15,2 3 0 16,1-2 0-16,-3 2-1 15,2 2 1-15,1 5 0 16,-7 5 0-16,1 7 0 16,-5 4 0-16,-1-2-1 15,-2 7 1-15,-4-7 0 16,-2 6 0-16,0-3 0 16,-2-1 0-16,-4-2-1 15,-2-10 1-15,-1 6 0 16,1-3 0-16,2-5-1 15,1-2 1-15,-1 2-1 16,4 3 0-16,-1 0 0 16,3 4 0-16,3 5 0 0,2 4 1 15,1 5 0-15,2-9 0 16,3 7 0-16,3-7 0 16,3 5 0-16,2-5 1 15,1-3-1-15,2 1 0 16,0-1 0-16,-5-8 0 15,0-1-5-15,-4-2 1 16,-1 0-6-16,1 5 0 16</inkml:trace>
          <inkml:trace contextRef="#ctx0" brushRef="#br0" timeOffset="3558.464">585 4049 21 0,'-5'-12'10'0,"10"12"-5"15,-5-7 10-15,0 3-14 16,-5 1 1-16,-4-6 0 16,1 2 1-16,0 3-3 15,-1 1 1-15,1-1 1 16,-3 4 1-16,0 4-1 15,-1-1 1-15,1 1-2 16,0 3 1-16,0 5-1 16,0-1 0-16,3 1 0 15,-1-1 0-15,4 1-1 0,2 2 1 16,6 4-1-16,2-1 1 16,9 1-1-16,-3-2 1 15,3 1-1-15,3-8 1 16,2-4-1-16,-5 4 1 15,9-9-4-15,2 0 1 16,-3 0-8-16,-3 0 1 16,1-2-1-16,-4-5 0 15</inkml:trace>
          <inkml:trace contextRef="#ctx0" brushRef="#br0" timeOffset="36783.574">762 4016 24 0,'-1'1'12'0,"1"-1"-5"0,0-2 13 16,0 1-17-16,0-2 0 16,0 1 2-16,0-1 0 15,0 3-6-15,0 1 0 16,0 1 4-16,0-1 0 0,1 3-1 16,-1-2 0-1,2 4-1-15,0-1 0 0,1 1 0 16,-1 3 0-16,1 0-1 15,-1 2 1-15,2-1-1 16,0 1 1-16,0 3-1 16,0-3 0-16,-1 0 0 15,0-1 0-15,-1-3 0 16,1 0 1-16,-2-3-1 16,-1 1 1-16,0-2-1 15,-1 1 1-15,0-3-3 16,-1-1 0-16,1 0-5 15,0-3 0-15,1 1-5 16,0-3 0-16</inkml:trace>
          <inkml:trace contextRef="#ctx0" brushRef="#br0" timeOffset="37305.992">747 4011 28 0,'-2'-5'14'0,"2"-6"-11"16,1 9 20-16,0-1-21 16,0-2 0-16,1-1 1 15,0 2 1-15,1 0-5 16,1-1 1-16,1-1 3 16,2 3 0-16,3-2-1 15,1 1 0-15,-1 3-2 16,0 1 1-16,0 0-1 15,2 1 1-15,-2 3-1 16,-1 1 0-16,-1 3-1 16,0 2 1-16,-3 0 0 15,-1 0 1-15,-2 0-1 16,-2-4 1-16,-2 0-1 16,-2 2 0-16,-1-5 0 0,-1 0 1 15,-2-1-1-15,-1 1 0 16,0-3-1-16,0 3 1 15,-1-1-2-15,1-2 1 16,0 2-5-16,3 1 1 16,0 1-7-16,3-2 1 15</inkml:trace>
          <inkml:trace contextRef="#ctx0" brushRef="#br0" timeOffset="38149.204">948 3979 24 0,'0'-5'12'0,"4"-3"-3"0,-4 5 14 16,0 3-21-16,0-1 1 15,0 1 1-15,0 0 0 16,0 0-5-16,0 1 1 16,0 5 2-16,1-1 1 15,-1 5-2-15,1 0 0 16,0 1 0-16,1 0 0 0,-1 1-1 15,2 1 0-15,-1-1 0 16,1-2 1-16,-1 1-1 16,2-2 0-16,0 1 0 15,2-4 0-15,0-1-1 16,1 1 1-16,0-3-1 16,0-2 1-16,-1-1-1 15,0-3 1-15,0 0 0 16,-3-1 0-16,1-2-1 15,-1-2 0-15,-1-2 1 16,1-3 0-16,-1-2 0 16,1-1 0-16,-1 1-1 15,1 1 1-15,-1 1 0 16,0 4 0-16,-1 0 0 0,-1 2 0 16,0 3 0-16,-1 2 0 15,-1 2 0-15,1 3 1 16,1 5-1-16,0 3 0 15,0 0 1-15,1 4 0 16,2 1-1-16,1-1 1 16,0 1-1-16,-1-3 1 15,1-1 0-15,0 2 0 16,0-4-4-16,0-2 1 16,0-2-9-16,-2-2 0 15</inkml:trace>
          <inkml:trace contextRef="#ctx0" brushRef="#br0" timeOffset="40431.452">826 3704 23 0,'-3'1'11'0,"2"-2"-1"16,1 1 9-16,-1 0-16 15,0-1 1-15,-1 1 0 16,1 0 1-16,1 0-7 15,0 0 1-15,3-2 4 16,0 2 0-16,2 0-2 16,2 0 0-16,2 0 0 15,1 0 0-15,4 0-1 16,1 2 1-16,0-1-1 16,1-1 0-16,1 0 0 15,5-1 0-15,2 1 0 16,-1 0 0-16,2 0 0 15,3 0 1-15,-2-2-1 16,0 1 0-16,2 0 0 0,1 0 1 16,-1 1-1-16,2 0 1 15,-1 0-1-15,-1-4 0 16,1 3 0-16,3-3 1 16,-3 3-1-16,1-2 1 15,2-1-1-15,-3 2 0 16,-2-4 0-16,2 6 0 0,-2-1 0 15,-2 1 0-15,1 0 0 16,2 0 0-16,-2 1 0 16,-2-1 0-16,2 0 0 15,1 0 1-15,-1 0-1 16,0 0 0-16,-2 2 0 16,2 1 0-16,0-3 0 15,-2 0 0-15,0 1 0 16,0 0 0-16,2 0 0 15,-1-1 0-15,-1 3 0 16,2-3 0-16,0 0 0 16,-2 0 0-16,2 0 0 15,2-3 0-15,-2 2 0 16,0 0 0-16,0 0 0 16,2 1 0-16,-4 0 0 15,1 1 0-15,-1-1 0 16,0 1 0-16,1 0 0 15,-1 2 1-15,2-3-1 0,2 1 0 16,-4-2 0-16,0 1 0 16,0 0 0-16,-1 0 0 15,-1 0 0-15,-2 0 0 16,-1 0 0-16,-4 0 0 16,-1 0 0-16,-2-3 0 15,-4 1 0-15,0 1 0 16,0-1 0-16,-1-1 1 15,0 2-1-15,-1-1 1 0,-1 2-1 16,1-1 1-16,0 0-1 16,-3 1 1-16,0 0-1 15,-1-1 0-15,0-2 0 16,-4 2 0-16,1-4 0 16,0 4 1-16,-2-4-1 15,0 4 0-15,-3-3 0 16,3 0 0-16,-2 2 0 15,-1-3 0-15,1 1 0 16,-1-1 0-16,0 0 0 16,-1-1 0-16,1 0 0 15,0-1 0-15,-1 0 0 16,1 1 0-16,-2 2 0 16,2-1 0-16,0 1 0 15,-1 1 1-15,2 0 0 16,0 2 0-16,0-2 0 15,1 2 0-15,0-1 0 16,1 2 0-16,0 0-1 0,2 2 1 16,0-1-1-16,1 1 0 15,0-1 0-15,1 0 1 16,1 0-1-16,1 2 1 16,1-1-1-16,-1 2 1 15,5 0 0-15,0 1 0 16,1-3-1-16,1 2 1 15,1 0-1-15,1 2 1 16,0-1-1-16,2 5 0 16,0-5 0-16,0 0 0 0,-1 0-1 15,-2 3 1-15,0 1 0 16,0 0 0-16,-1-2 0 16,0 0 0-16,2-2 0 15,-3-1 1-15,-2-1-1 16,0-1 0-16,-1 2 0 15,-2-3 1-15,-2 0-1 16,-2 1 1-16,-1-2-1 16,0 1 0-16,-2 0 0 15,-1 0 1-15,-1 2-1 16,-1-2 0-16,-2 3-1 16,1-1 1-16,-1 2 0 15,0 0 0-15,-2 0 0 16,-2 3 0-16,0-3 0 15,2 0 0-15,0 5-1 0,0-3 1 16,0 7-1-16,-2-2 1 16,-1-2 0-16,1 4 0 15,0-2 0-15,1 3 0 16,-1-6 0-16,4 3 0 16,-1-6 0-16,0 0 1 15,4 0-1-15,0-2 1 16,1 0-1-16,1 0 1 15,1-2-2-15,-1-1 0 16,2 1-5-16,0-1 0 16,1-1-9-16,2 1 0 15</inkml:trace>
          <inkml:trace contextRef="#ctx0" brushRef="#br0" timeOffset="41843.53">2808 3440 18 0,'0'-5'9'0,"-1"-4"0"0,1 9 2 16,1-5-9-16,1 0 0 15,-2 2 1-15,0-2 0 16,0 2-3-16,0 1 0 16,-2 2 3-16,1-5 1 15,0 7-1-15,0 2 0 16,-1 0-1-16,2 2 1 0,0 1-2 16,0 5 0-16,-1 1 0 15,0-1 0-15,-2 6-1 16,1 2 0-16,-2 7 0 15,3 0 0-15,1-1 0 16,1 3 1-16,0-2 0 16,2 3 0-16,0 2-1 15,3-1 1-15,-1 0 0 16,1 0 0-16,0-6-1 16,1 2 1-16,-1-5-1 15,0 2 1-15,-1-3-1 16,-1-1 0-16,-1-3 0 15,-2-2 1-15,-1-4-1 16,0-2 1-16,0-3-3 16,0-4 1-16,-1 1-10 15,0-6 0-15</inkml:trace>
        </inkml:traceGroup>
        <inkml:traceGroup>
          <inkml:annotationXML>
            <emma:emma xmlns:emma="http://www.w3.org/2003/04/emma" version="1.0">
              <emma:interpretation id="{D1AA3FC1-BED6-476B-86D9-A76440BC016E}" emma:medium="tactile" emma:mode="ink">
                <msink:context xmlns:msink="http://schemas.microsoft.com/ink/2010/main" type="inkWord" rotatedBoundingBox="18020,5316 19459,5127 19537,5720 18097,5909"/>
              </emma:interpretation>
            </emma:emma>
          </inkml:annotationXML>
          <inkml:trace contextRef="#ctx0" brushRef="#br0" timeOffset="69961.386">4393 3037 20 0,'-6'-8'10'0,"6"9"-6"15,0-1 11-15,0 2-15 16,2-1 0-16,-1 0 0 16,2 4 1-16,-1 0-1 15,1 0 0-15,1 4 0 16,-1-3 0-16,0 5 1 16,0-2 0-16,-1 3 0 0,1 5 1 15,-1 5 0-15,1 4 0 16,-1-1 1-16,1 5 1 15,0-5-1-15,0 0 0 16,1-2-1-16,1-4 1 16,2 1-2-16,-1-6 1 15,-1-2-9-15,-1-2 1 0,-1 0-4 16,-2-6 0-16</inkml:trace>
          <inkml:trace contextRef="#ctx0" brushRef="#br0" timeOffset="70547.058">4479 3202 16 0,'-3'4'8'0,"3"-4"-4"0,0 0 8 16,1-4-12-16,-1 4 1 0,2-2 1 16,0 2 0-16,1-1-1 15,1-1 0 1,7-1 3-1,5 0 0-15,-1-2 0 16,3 3 0-16,4-1-1 16,3 2 1-16,3 1-2 15,3-1 1-15,0 1-2 16,2-2 0-16,5 1-1 16,-2-1 1-16,1 2-1 15,-2-3 0-15,-6 1 0 16,-2 1 1-16,-2-3-1 15,-3 3 0-15,-6-4-4 16,-3 4 1-16,-4-3-7 16,-6 5 1-16</inkml:trace>
          <inkml:trace contextRef="#ctx0" brushRef="#br0" timeOffset="71525.451">4674 3095 24 0,'8'-10'12'0,"-3"10"-12"16,-5 0 13-16,3 0-14 15,-2 5 1-15,-1-3 0 16,-2 1 0-16,-4 1 0 16,-1 3 0-16,-4-2 0 15,-1 1 1-15,-1 3 0 16,-1-2 1-16,-2 2 0 15,-2-3 1-15,0 3-1 16,3-2 1-16,0-2-1 16,4 0 1-16,2 1-2 15,2-1 1-15,4 0-1 16,1 0 0-16,5 0-1 16,3 3 1-16,6 0-1 0,1-3 1 15,2-3-1-15,4 3 1 16,2-1-1-16,1 2 1 15,1-3-1-15,0 0 0 16,-1 0 0-16,-1 0 0 16,-3 0-7-16,-2 2 0 15,0 1-3-15,-1 0 1 16</inkml:trace>
          <inkml:trace contextRef="#ctx0" brushRef="#br0" timeOffset="72122.461">5291 3005 19 0,'-1'-14'9'0,"3"9"-6"15,1 0 10-15,-1 3-13 16,2-2 1-16,1 1 0 0,3 0 0 15,0-3-2-15,3 1 1 16,1-3 2-16,1 1 0 16,2-2 1-16,2 3 0 15,2 3 1-15,1 0 0 16,-2 2-1-16,-3-1 1 16,-1 5-2-16,-3 3 0 15,-2 3-2-15,-6 2 0 16,-1 5 0-16,-4 0 0 0,0 0 0 15,-2-1 0-15,-1 0 0 16,-3-4 0-16,-1-3 0 16,-1-1 0-16,0-1-1 15,-2-4 1-15,-1 1-2 16,0-2 1-16,2-1-1 16,-1 0 0-16,3 1 0 15,1 2 0-15,3-2 0 16,0 4 1-16,4-3 1 15,3 2 0-15,5 1 0 16,-2 2 0-16,3-4 1 16,2 2 0-16,3 2 0 15,1-2 1-15,1 2-1 16,1 1 1-16,1 0-1 16,-2-1 1-16,0 0-3 15,-2 1 0-15,-2-1-8 0,-4-2 1 16</inkml:trace>
          <inkml:trace contextRef="#ctx0" brushRef="#br0" timeOffset="71526.455">5303 3006 6 0,'2'-19'3'0,"-1"11"4"16,-1 8-4-16,0 0 0 15,0-3 1-15,0 3 5 0,0 1 1 16,0-1-10-16,0 3 1 15,0 7 6-15,0 1 1 16,2-1-2-16,0 3 1 16,1 0-3-16,1-1 0 15,0 2-2-15,1-2 0 16,-1-2-1-16,1 1 0 16,-1 1-3-16,-2-3 1 0,-1 0-5 15,1-2 1-15,-4-3-6 16,0 0 0-16</inkml:trace>
          <inkml:trace contextRef="#ctx0" brushRef="#br0" timeOffset="72467.941">5655 3117 26 0,'3'0'13'0,"-1"-4"-13"16,-2 4 16-16,0 0-15 15,-1 4 0-15,1 0 0 16,0 2 1-16,1 2-2 15,2 1 0-15,0 5 2 16,0-3 1-16,3 4-1 16,-1 0 0-16,0-1-1 15,-1 0 1-15,0-3-4 16,-2-2 1-16,-2-2-8 16,-1-2 0-16</inkml:trace>
          <inkml:trace contextRef="#ctx0" brushRef="#br0" timeOffset="73411.071">5695 3142 29 0,'3'-14'14'15,"4"7"-11"-15,-4 4 20 0,1 2-23 16,0 1 0-16,0-1 0 16,2 1 0-16,0 0 0 15,2-3 0-15,0 3 0 16,1 0 0-16,0 0 0 16,0 0 1-16,1 0 0 15,2-1 0-15,-2 2 0 16,-2 3 0-16,-2 2 0 15,-2 0 1-15,-4 3-2 16,-1 0 1-16,-2-2-1 16,-1 4 0-16,1-2 0 15,-1-3 1-15,0 2-1 16,1-2 0-16,1-3 0 16,0 0 0-16,2-2 0 15,2 0 1-15,2 3-1 16,1 0 0-16,1-1-1 15,3 1 1-15,1 2 0 0,1 2 0 16,-1-1-1-16,-1 1 1 16,-1-1 0-16,-3 2 0 15,-1-2 0-15,-3 0 0 16,-1-1 0-16,-4-1 1 16,-2-2 0-16,-3 2 0 15,-3-5 0-15,-1 0 0 16,-1 0-1-16,-3 0 1 15,3-4-1-15,0 4 0 0,4-1-6 16,1 1 0-16,2 0-5 16,5 0 1-16</inkml:trace>
          <inkml:trace contextRef="#ctx0" brushRef="#br0" timeOffset="-81413.457">5267 2805 27 0,'-2'-4'13'0,"4"4"-12"0,-2 0 14 0,0 0-15 16,2 0 0-16,1-1 1 15,0-1 0-15,1-2 0 16,-1 0 0-16,0 2 2 16,0-2 1-16,-1-1-1 15,0 4 1-15,0-2-1 16,1 2 1-16,0 0-2 16,-1 1 1-16,1-1-2 15,1-1 1-15,0-1-2 16,0 3 1-16,0 0 0 15,0 0 0-15,-1 0-1 16,1 0 0-16,0 0 0 16,2-1 1-16,-1-3-1 15,0 3 1-15,0-1 0 16,1 2 0-16,0 0 0 16,2 0 0-16,0-1-1 15,1 1 1-15,0 0-2 0,1-2 1 16,1 2 0-16,0 0 0 15,-1-1 0-15,1-1 1 16,-1 2-2-16,1 0 1 16,-1 2 0-16,0-1 1 15,-1-1-1-15,-1 2 0 16,-2-1-1-16,1 1 1 16,-3-1 0-16,0-1 0 15,0 0 0-15,-2 2 1 16,1-2 0-16,0 0 0 0,-2-2-1 15,1 2 1-15,0-1 0 16,-1-2 0-16,0 1-1 16,-1 2 0-16,0 0-6 15,0 0 0-15,2 0-7 16,-2-5 1-16</inkml:trace>
        </inkml:traceGroup>
        <inkml:traceGroup>
          <inkml:annotationXML>
            <emma:emma xmlns:emma="http://www.w3.org/2003/04/emma" version="1.0">
              <emma:interpretation id="{335FC727-A005-4212-AD49-26AA14F85B0E}" emma:medium="tactile" emma:mode="ink">
                <msink:context xmlns:msink="http://schemas.microsoft.com/ink/2010/main" type="inkWord" rotatedBoundingBox="19889,5481 22030,5200 22068,5490 19927,5771"/>
              </emma:interpretation>
            </emma:emma>
          </inkml:annotationXML>
          <inkml:trace contextRef="#ctx0" brushRef="#br0" timeOffset="74435.355">6251 3053 22 0,'-8'0'11'0,"3"5"-11"15,5-4 13-15,0-1-13 16,0 1 1-16,3 0 0 16,1 1 1-16,2-2-2 15,4 0 0-15,5 0 1 16,4 1 1-16,3-2 0 15,1-2 1-15,4 1-1 16,4 2 1-16,4 0-1 0,2-3 1 16,0 1-1-16,3 1 0 15,1 1-1-15,4 1 0 16,2-2-1-16,2 1 1 16,0 0-1-16,2-2 1 15,2 0-1-15,0 1 0 16,2-1 0-16,-2 1 0 15,-2 0 0-15,1 1 0 0,2 1 0 16,-4-2 1-16,0-1-1 16,0 2 1-16,3 0-1 15,-3-3 1-15,2 2-1 16,-2-3 0-16,0 3 0 16,-2-3 1-16,-2-1-1 15,2-1 1-15,-4 0-1 16,-1 5 0-16,-3-2 0 15,0 2 1-15,3-2-1 16,-6 2 0-16,2-1 0 16,-2-2 1-16,-4 2-1 15,2-2 0-15,-3 0 0 16,-2-1 0-16,-4 3 0 16,-3-1 1-16,-3 2 0 15,-2 1 0-15,1-3-1 16,-4 2 1-16,-3 0 0 15,-1 1 0-15,-2-1-1 16,0-3 1-16,-1 3 0 16,-2 1 0-16,-1-1-1 0,-1-1 1 15,0 1 0-15,-1 0 0 16,-1 1-1-16,0-3 1 16,-2 1-1-16,0 0 1 15,1-2-1-15,-1 3 0 16,0-2 0-16,-1 2 1 15,-3-2-2-15,-1 0 1 16,-2 0 0-16,1 0 0 0,-3 0 0 16,0-3 0-1,-3 3 0-15,1 1 0 0,0-2 0 16,0 3 0-16,0-4 1 16,0 3 0-16,3-1 0 15,2 2 0-15,2 1 0 16,1 0 0-16,4 0 0 15,3 0 0-15,3 2-1 16,2 0 1-16,2-1-1 16,4 0 0-16,0 3 0 15,-1-3 1-15,-1 1-1 16,0 2 0-16,-2 0-1 16,-2 1 1-16,-2 1 0 15,-3 4 1-15,-3 2-1 16,-1 3 1-16,-4 1-1 15,-2 0 1-15,-3-1-1 16,-3-3 0-16,1 0-5 16,-1-1 1-16,2 0-10 15,-1 0 1-15</inkml:trace>
        </inkml:traceGroup>
      </inkml:traceGroup>
    </inkml:traceGroup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53.6861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5-10T13:08:18.23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EFDE521-9FBF-4A06-9079-12EA3D16B41F}" emma:medium="tactile" emma:mode="ink">
          <msink:context xmlns:msink="http://schemas.microsoft.com/ink/2010/main" type="writingRegion" rotatedBoundingBox="18451,7178 19670,7146 19688,7817 18469,7849"/>
        </emma:interpretation>
      </emma:emma>
    </inkml:annotationXML>
    <inkml:traceGroup>
      <inkml:annotationXML>
        <emma:emma xmlns:emma="http://www.w3.org/2003/04/emma" version="1.0">
          <emma:interpretation id="{D0324F34-FC83-4E2E-9710-1B3F4181DBF1}" emma:medium="tactile" emma:mode="ink">
            <msink:context xmlns:msink="http://schemas.microsoft.com/ink/2010/main" type="paragraph" rotatedBoundingBox="18451,7178 19670,7146 19688,7817 18469,78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75B68C-0C6E-4D42-A794-2371D7AEFE1C}" emma:medium="tactile" emma:mode="ink">
              <msink:context xmlns:msink="http://schemas.microsoft.com/ink/2010/main" type="line" rotatedBoundingBox="18451,7178 19670,7146 19688,7817 18469,7849"/>
            </emma:interpretation>
          </emma:emma>
        </inkml:annotationXML>
        <inkml:traceGroup>
          <inkml:annotationXML>
            <emma:emma xmlns:emma="http://www.w3.org/2003/04/emma" version="1.0">
              <emma:interpretation id="{64B20571-22B5-4B57-99C8-5F70C86D56A7}" emma:medium="tactile" emma:mode="ink">
                <msink:context xmlns:msink="http://schemas.microsoft.com/ink/2010/main" type="inkWord" rotatedBoundingBox="18451,7178 19670,7146 19688,7817 18469,7849"/>
              </emma:interpretation>
            </emma:emma>
          </inkml:annotationXML>
          <inkml:trace contextRef="#ctx0" brushRef="#br0">-3469-2286 31 0,'-6'9'15'0,"-2"-18"-5"16,5 6 16-16,0 3-24 16,0-2 0-16,1 2 1 15,-1 0 0-15,0 2-4 16,0-4 0-16,3 2 2 16,3 0 1-16,5 0-1 0,4 0 0 15,2 2-2-15,9-2 1 16,-1 0 0-16,10 0 1 15,5 0-1-15,5-2 0 16,1-5 0-16,5 4 0 16,6-4 0-16,6 3 0 15,8-8 0-15,1 9 0 16,-4-6-1-16,-2-1 1 16,-1 8-1-16,1 0 1 15,-4-6 0-15,1 6 0 0,-9 0 0 16,-2 4 0-16,-7-2 0 15,-5 2 1-15,-6-4-1 16,-5 0 1-16,-3-3-2 16,-6 3 1-16,-3-1-3 15,-5 3 1-15,-4-4-5 16,1-1 1-16,-6 5-6 16,0-10 1-16</inkml:trace>
          <inkml:trace contextRef="#ctx0" brushRef="#br0" timeOffset="1024.376">-2951-2275 34 0,'0'0'17'0,"-3"-4"-16"0,3 4 26 0,0 0-27 15,-3 0 1-15,0 0 0 16,0 4 1-16,0 4-3 15,3 3 1-15,0 4 0 16,3-6 1-16,3 5-1 16,2 8 1-16,1-6-1 15,2 8 0-15,1-3 0 16,-1 3 0-16,3 4 0 16,1-11 0-16,-4 7-1 15,0-3 1-15,1-2 0 16,-1-5 0-16,-2-2 0 15,-1-3 0-15,-2-6 0 0,-1-3 0 16,-2-7 1-16,-3-8 0 16,-3 6 0-16,1-3 0 15,-4-4 0-15,-3 4 0 16,1 0 0-16,-1-5 0 16,-2 10 0-16,0-2 0 15,-1 6-1-15,1-1 0 16,-1 4 0-16,-2 4 0 15,3-1 0-15,0 6 0 16,2-2 0-16,0 5 0 16,1 5 0-16,-1-3 0 0,1 7-1 15,-1-7 0-15,4 1-4 16,-1-3 1-16,3-5-8 16,6 2 1-16</inkml:trace>
          <inkml:trace contextRef="#ctx0" brushRef="#br0" timeOffset="165.367">-2371-2464 22 0,'-17'-14'11'0,"0"-8"-4"16,14 13 13-16,0-1-15 16,0 1 0-16,0 4 3 15,0-4 0-15,0-1-10 16,1 5 0-16,2 3 6 16,0 2 1-16,0 0-3 0,2 0 1 15,7 2-2-15,0 1 1 16,5 6-2-16,-3 3 1 15,6 5-1-15,0 2 0 16,0 2 0-16,-2 3 1 16,-4 4-2-16,-3 3 1 15,-2-5-1-15,-6 10 1 16,-3-3-1-16,-5-7 0 16,-1-7-6-16,-5 0 0 15,5-7-5-15,-5-1 0 16</inkml:trace>
          <inkml:trace contextRef="#ctx0" brushRef="#br0" timeOffset="1412.349">-2670-2142 38 0,'0'-9'19'0,"0"9"-25"0,0 0 30 15,0 0-23-15,0 4 1 16,3 3 1-16,0 8 0 15,0 4-4-15,-1-5 1 16,1 7 2-16,3 3 0 0,3 2-1 16,-4 0 0-16,1-2-2 15,0-5 0-15,-1 2-4 16,-2-4 1-16,0-1-6 16,0-11 1-16,2 2-2 15,1-5 0-15</inkml:trace>
          <inkml:trace contextRef="#ctx0" brushRef="#br0" timeOffset="2497.012">-2656-2140 30 0,'-5'0'15'0,"2"-9"-17"0,3 7 30 16,0 2-26-16,-3-7 1 15,3 2 1-15,0 0 1 16,3 0-6-16,2 3 1 15,1 2 3-15,6-7 1 16,-1 7-2-16,3-3 0 16,3 1-1-16,0 2 1 0,3 0-2 15,-3 2 0-15,0 1 0 16,0 6 0-16,-2 6-1 16,-1-4 1-16,-3 1-1 15,-5 5 1-15,-3-3-1 16,-3 0 1-16,-3-4-1 15,0 2 1-15,-3-8 0 16,1 6 0-16,-4-3 0 16,3-5 0-16,1 3 0 15,2 0 0-15,3-5-1 16,0 0 1-16,6 0-1 16,2 0 0-16,3 2-1 15,1-2 1-15,2 0-1 16,0 10 1-16,3 1 0 15,-5-6 0-15,-1 7 0 16,-2-3 0-16,-4 6 1 0,-5 1 1 16,-3-4 1-1,-5 0 0-15,-1 0 1 0,-2-7 0 16,-3 2 1-16,-6 5 0 16,-3-10-1-16,-2 0 0 15,-1 3-2-15,0-5 0 16,4 2-10-16,2-4 0 15,11-5-5-15,3-7 1 16</inkml:trace>
        </inkml:traceGroup>
      </inkml:traceGroup>
    </inkml:traceGroup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53.6861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5-10T13:10:05.39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E76036F-5EA2-411F-AD05-EAF1CD2EC17C}" emma:medium="tactile" emma:mode="ink">
          <msink:context xmlns:msink="http://schemas.microsoft.com/ink/2010/main" type="inkDrawing" rotatedBoundingBox="19866,4437 22051,4383 22052,4407 19867,4462" semanticType="callout" shapeName="Other">
            <msink:sourceLink direction="with" ref="{7DD25277-E79C-4FB8-8F37-10D824AFFBB5}"/>
            <msink:sourceLink direction="with" ref="{86CE1B12-62EC-4C0B-9AEF-292AF36F9B74}"/>
          </msink:context>
        </emma:interpretation>
      </emma:emma>
    </inkml:annotationXML>
    <inkml:trace contextRef="#ctx0" brushRef="#br0">2 76 39 0,'-5'-3'19'0,"3"0"-27"16,2 3 37-16,3 0-30 15,1-1 1-15,2-1-3 16,2 1 1-16,2 0 2 15,2 1 0-15,2 0-1 16,3 0 0-16,2 0 2 16,0 0 0-16,3-1 0 15,5-1 1-15,2 1 0 16,3 0 0-16,0 0-1 16,3-3 1-16,4 3-2 15,0-3 1-15,2 3-1 16,-1-2 0-16,4 1 0 15,1-3 1-15,0 5-1 0,-2-3 0 16,3 2 0-16,3 1 1 16,-3 0-1-16,1 0 1 15,-1 0 0-15,4 0 0 16,-2 1 0-16,1 1 0 16,-1-2-1-16,3 0 1 15,-1 0-1-15,-1 0 0 16,-2-2 0-16,5 0 1 0,-4 2-1 15,1-1 0-15,0-2 0 16,0 3 1-16,-3 0-1 16,1 1 1-16,-3-1-1 15,-3 0 1-15,1 0-1 16,-3-1 0-16,-1 1 0 16,2-1 0-16,-7-2 0 15,-1-1 0-15,-1 1 0 16,-1 2 0-16,-3-2 0 15,-3 2 0-15,-1 1 0 16,-1 0 0-16,-2 0 0 16,-2 0 0-16,-4-1 0 15,-1 1 0-15,-1-1 0 16,-3 1 1-16,-1 0-1 16,-2 0 0-16,-1 0 1 15,-1 0 1-15,0 0-1 16,-2-2 1-16,2 0 0 15,-3 1 0-15,1 1-1 0,-1-3 1 16,-1 3-1-16,0 0 0 16,0 0-1-16,0-2 0 15,0 2-5-15,0-1 1 16,0 1-8-16,0-3 1 16,3 3-3-16,-1 0 0 15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53.6861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5-10T13:10:06.30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0D222CC-DFA3-479D-8B73-10F893C243E1}" emma:medium="tactile" emma:mode="ink">
          <msink:context xmlns:msink="http://schemas.microsoft.com/ink/2010/main" type="writingRegion" rotatedBoundingBox="22163,4139 22242,5589 22035,5600 21956,4150"/>
        </emma:interpretation>
      </emma:emma>
    </inkml:annotationXML>
    <inkml:traceGroup>
      <inkml:annotationXML>
        <emma:emma xmlns:emma="http://www.w3.org/2003/04/emma" version="1.0">
          <emma:interpretation id="{81AB6AAF-4D69-42C7-8252-55D20F92DABB}" emma:medium="tactile" emma:mode="ink">
            <msink:context xmlns:msink="http://schemas.microsoft.com/ink/2010/main" type="paragraph" rotatedBoundingBox="22163,4139 22242,5589 22035,5600 21956,41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87B6959-BC80-4D5E-AB22-896DF0B6B829}" emma:medium="tactile" emma:mode="ink">
              <msink:context xmlns:msink="http://schemas.microsoft.com/ink/2010/main" type="line" rotatedBoundingBox="22163,4139 22242,5589 22035,5600 21956,4150"/>
            </emma:interpretation>
          </emma:emma>
        </inkml:annotationXML>
        <inkml:traceGroup>
          <inkml:annotationXML>
            <emma:emma xmlns:emma="http://www.w3.org/2003/04/emma" version="1.0">
              <emma:interpretation id="{86CE1B12-62EC-4C0B-9AEF-292AF36F9B74}" emma:medium="tactile" emma:mode="ink">
                <msink:context xmlns:msink="http://schemas.microsoft.com/ink/2010/main" type="inkWord" rotatedBoundingBox="22163,4139 22186,4558 21979,4569 21956,4150">
                  <msink:destinationLink direction="with" ref="{8E76036F-5EA2-411F-AD05-EAF1CD2EC17C}"/>
                </msink:context>
              </emma:interpretation>
            </emma:emma>
          </inkml:annotationXML>
          <inkml:trace contextRef="#ctx0" brushRef="#br0">0 11 34 0,'-1'-11'17'0,"1"12"-18"0,0-1 28 16,1 0-27-16,1 1 0 16,0 6 0-16,1 0 0 15,-2 0 0-15,2 3 0 16,-1 6 1-16,1 6 0 15,2 2 1-15,-1 7 0 0,-1-3 0 16,0 3 0-16,0 5 1 16,-3 1 0-16,1-6-2 15,-1-3 0-15,0-1-3 16,1-4 1-16,0-5-10 16,3-2 0-16,1-2-1 15,1-12 0-15</inkml:trace>
          <inkml:trace contextRef="#ctx0" brushRef="#br0" timeOffset="-0.999">-159 165 34 0,'-10'-8'17'0,"9"4"-21"15,1 4 32-15,0-1-28 16,0-2 1-16,0 3-1 15,0 0 0-15,3 3 0 16,1-3 1-16,3 1 1 16,2 0 1-16,1 0-1 15,0 2 0-15,2-1 0 16,-1 3 0-16,3 1-1 16,-1-1 1-16,0 3-2 15,0-2 0-15,-2 1 0 16,1 1 0-16,-3-1 0 15,-3-3 1-15,-2 2-1 0,-1 0 0 16,-4 0 0-16,-3 3 0 16,-1 0 0-16,-3 2 0 15,-2 1 0-15,-2 2 1 16,2 1-1-16,0-1 0 16,-2 2 0-16,2-2 1 15,-1-4-3-15,2 0 1 16,2-1-6-16,2-2 1 0,1-3-6 15,3 1 0-15</inkml:trace>
        </inkml:traceGroup>
        <inkml:traceGroup>
          <inkml:annotationXML>
            <emma:emma xmlns:emma="http://www.w3.org/2003/04/emma" version="1.0">
              <emma:interpretation id="{393BF9A4-077D-46D9-AFA9-AB99BE221E74}" emma:medium="tactile" emma:mode="ink">
                <msink:context xmlns:msink="http://schemas.microsoft.com/ink/2010/main" type="inkWord" rotatedBoundingBox="22165,5196 22187,5592 22106,5596 22084,5201"/>
              </emma:interpretation>
            </emma:emma>
          </inkml:annotationXML>
          <inkml:trace contextRef="#ctx0" brushRef="#br0" timeOffset="13336.874">-45 1078 25 0,'-3'-10'12'0,"2"5"-10"16,1 5 9-16,0 0-11 0,0-1 1 15,0-1 1-15,0 2 1 16,0 0-2-16,1 0 0 16,0 3 3-16,2 2 0 15,-1-4 0-15,1 3 0 16,0 0 0-16,0 2 1 15,1 1-2-15,1 3 1 16,1 1-1-16,0 3 1 16,3 2-2-16,-1-2 1 0,-2 6-1 15,1 1 0-15,-1 5-1 16,-1 0 1-16,-1 0-2 16,0-2 1-16,-2-1-1 15,1-8 1-15,-2 1-1 16,-1-3 1-16,2 0-1 15,-1-3 1-15,1 2 0 16,0-2 0-16,-1 0-3 16,0-3 0-16,-1 1-9 15,-1-2 0-15,-4-1-4 16,-2 1 1-16</inkml:trace>
        </inkml:traceGroup>
      </inkml:traceGroup>
    </inkml:traceGroup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53.68619" units="1/cm"/>
          <inkml:channelProperty channel="T" name="resolution" value="1" units="1/dev"/>
        </inkml:channelProperties>
      </inkml:inkSource>
      <inkml:timestamp xml:id="ts0" timeString="2018-05-10T13:36:31.74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context xml:id="ctx1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53.6861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18-05-10T13:36:33.301"/>
    </inkml:context>
  </inkml:definitions>
  <inkml:traceGroup>
    <inkml:annotationXML>
      <emma:emma xmlns:emma="http://www.w3.org/2003/04/emma" version="1.0">
        <emma:interpretation id="{692520A6-F869-4780-83D3-A63B21AABA59}" emma:medium="tactile" emma:mode="ink">
          <msink:context xmlns:msink="http://schemas.microsoft.com/ink/2010/main" type="writingRegion" rotatedBoundingBox="11811,6361 8875,1196 9229,995 12164,6160"/>
        </emma:interpretation>
      </emma:emma>
    </inkml:annotationXML>
    <inkml:traceGroup>
      <inkml:annotationXML>
        <emma:emma xmlns:emma="http://www.w3.org/2003/04/emma" version="1.0">
          <emma:interpretation id="{8F6DA7AA-C28B-4609-9D50-E9899859B930}" emma:medium="tactile" emma:mode="ink">
            <msink:context xmlns:msink="http://schemas.microsoft.com/ink/2010/main" type="paragraph" rotatedBoundingBox="11811,6361 8875,1196 9229,995 12164,61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A190135-F5FA-4FCF-9880-34FEAB3A8DFD}" emma:medium="tactile" emma:mode="ink">
              <msink:context xmlns:msink="http://schemas.microsoft.com/ink/2010/main" type="line" rotatedBoundingBox="11811,6361 8875,1196 9229,995 12164,6160"/>
            </emma:interpretation>
          </emma:emma>
        </inkml:annotationXML>
        <inkml:traceGroup>
          <inkml:annotationXML>
            <emma:emma xmlns:emma="http://www.w3.org/2003/04/emma" version="1.0">
              <emma:interpretation id="{A552F834-547A-4277-9EF2-EE506FE20707}" emma:medium="tactile" emma:mode="ink">
                <msink:context xmlns:msink="http://schemas.microsoft.com/ink/2010/main" type="inkWord" rotatedBoundingBox="12013,6246 12006,6234 12021,6226 12028,6238"/>
              </emma:interpretation>
            </emma:emma>
          </inkml:annotationXML>
          <inkml:trace contextRef="#ctx0" brushRef="#br0">0 14 0,'0'0'0,"0"0"15,0-14 1,0 14-1,0 0 1,0 0 0,0 0-1,0 0 1,0 0 0</inkml:trace>
        </inkml:traceGroup>
        <inkml:traceGroup>
          <inkml:annotationXML>
            <emma:emma xmlns:emma="http://www.w3.org/2003/04/emma" version="1.0">
              <emma:interpretation id="{6AB7201C-187A-403B-BF1C-B6187E80F868}" emma:medium="tactile" emma:mode="ink">
                <msink:context xmlns:msink="http://schemas.microsoft.com/ink/2010/main" type="inkWord" rotatedBoundingBox="9097,1587 8875,1196 9229,995 9451,1386"/>
              </emma:interpretation>
            </emma:emma>
          </inkml:annotationXML>
          <inkml:trace contextRef="#ctx1" brushRef="#br0">-2992-4962 24 0,'-2'-4'12'0,"2"10"-6"15,0-6 13-15,0-2-16 16,0 2 1-16,0 0 1 16,0 0 0-16,0 0-6 15,0-4 0-15,0 4 4 16,0 0 1-16,0 0-2 15,0 0 1-15,0 0 0 16,0 0 1-16,0 0-1 16,2 0 0-16,3 0-1 15,0 0 1-15,2 0-1 0,4 0 1 16,1-5-3-16,2 1 1 16,4-2-1-16,1 4 1 15,-1-4-1-15,1 6 0 16,0 0 0-16,-3 6 0 15,-2-4 0-15,0 0 0 16,-3-2 0-16,1 4 0 16,-3-4 0-16,-2 4 0 15,-4-3 0-15,-3 7 1 16,0 0-1-16,-3 0 0 16,-1 1 0-16,-3 1 0 15,-3 0 0-15,-1-1 0 0,-3 3-1 16,-2 4 0-16,-1-3 0 15,1 3 0-15,0-5-1 16,-1 3 1-16,4-1-1 16,-1-1 1-16,2-2 0 15,0-1 1-15,3 1-1 16,2 0 1-16,2-1-1 16,3 3 1-16,2-4 0 15,2-1 0-15,5-5-1 16,3 0 0-16,4-2 0 15,2-2 1-15,0 2 1 16,3-2 0-16,-1 0 0 16,1-3 1-16,0 3-1 15,-3 0 1-15,0-4-1 16,-2 4 0-16,0-6 0 16,0 6 0-16,0 2-1 0,-3-2 1 15,1-3-5-15,-3 3 0 16,-2-4-9-16,0 2 0 15</inkml:trace>
          <inkml:trace contextRef="#ctx1" brushRef="#br0" timeOffset="629.944">-2966-5126 23 0,'-3'-4'11'0,"1"12"4"0,2-8 4 16,0-2-17-16,0 2 0 15,0 0 2-15,0 0 0 16,5 0-5-16,-1 0 1 15,3 0 3-15,0 0 1 0,3-2 0 16,4-4 0-16,2 4-1 16,2 0 0-16,1-2-1 15,2 4 1-15,-2 4-2 16,-3-10 1-16,0 4-2 16,-2 0 0-16,-2 4-3 15,-3-2 0-15,0-2-7 16,-2 2 1-16,0 2-5 15,2-2 1-15</inkml:trace>
        </inkml:traceGroup>
      </inkml:traceGroup>
    </inkml:traceGroup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53.6861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5-10T13:36:45.46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0BB0CDC-9981-4076-AC28-EE7AEDBF1ABA}" emma:medium="tactile" emma:mode="ink">
          <msink:context xmlns:msink="http://schemas.microsoft.com/ink/2010/main" type="writingRegion" rotatedBoundingBox="13724,2340 14765,2781 14600,3170 13559,2730"/>
        </emma:interpretation>
      </emma:emma>
    </inkml:annotationXML>
    <inkml:traceGroup>
      <inkml:annotationXML>
        <emma:emma xmlns:emma="http://www.w3.org/2003/04/emma" version="1.0">
          <emma:interpretation id="{3A76F2AA-19CB-43BF-818D-FD7B9CBED06B}" emma:medium="tactile" emma:mode="ink">
            <msink:context xmlns:msink="http://schemas.microsoft.com/ink/2010/main" type="paragraph" rotatedBoundingBox="13724,2340 14765,2781 14600,3170 13559,27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502EB86-D0E4-4F11-8DF5-2A2CE594BCCE}" emma:medium="tactile" emma:mode="ink">
              <msink:context xmlns:msink="http://schemas.microsoft.com/ink/2010/main" type="line" rotatedBoundingBox="13724,2340 14765,2781 14600,3170 13559,2730"/>
            </emma:interpretation>
          </emma:emma>
        </inkml:annotationXML>
        <inkml:traceGroup>
          <inkml:annotationXML>
            <emma:emma xmlns:emma="http://www.w3.org/2003/04/emma" version="1.0">
              <emma:interpretation id="{3863F9EB-A43A-4AD4-BF5E-50F4A5F7BA5E}" emma:medium="tactile" emma:mode="ink">
                <msink:context xmlns:msink="http://schemas.microsoft.com/ink/2010/main" type="inkWord" rotatedBoundingBox="13724,2340 14765,2781 14600,3170 13559,2730"/>
              </emma:interpretation>
            </emma:emma>
          </inkml:annotationXML>
          <inkml:trace contextRef="#ctx0" brushRef="#br0">151 52 19 0,'2'-8'9'0,"-2"10"-3"0,3-2 9 16,-6 0-13-16,3 0 0 15,0 0 3-15,0-2 0 16,0 2-6-16,-2-2 1 0,2 0 4 15,0-4 0-15,-2 4-1 16,-1-5 1-16,1 5-2 16,-3 0 0-16,1-2-1 15,-1 0 1-15,0-2-1 16,-2 2 1-16,0 4-1 16,0-2 1-16,-2 2-1 15,2 0 0-15,-2 2 0 16,0 2 1-16,-1 2-2 15,1-6 1-15,0 10-1 16,-1-3 1-16,3-3-1 16,0 4 0-16,0 0 0 15,3-2 0-15,-1-1 0 16,3 5 0-16,2-8 0 16,0 4 0-16,0 2 0 15,0-4 1-15,2 3 0 0,1 3 0 16,1-6-1-16,1 4 1 15,-1-1-1-15,3-3 0 16,0 0 1-16,5-4 0 16,0 2-1-16,2-2 0 15,-3 2 0-15,3 6 0 16,-2-4 0-16,2 1 1 16,-3 5-2-16,-1-2 0 15,-1-4 1-15,-2 1 0 16,0 3 0-16,-3 2 0 15,-1-4 0-15,-3 3 0 0,-3 1 1 16,-1 0 0-16,-1-3-1 16,-2 1 0-16,0 0 0 15,-2-6 0-15,0 0 0 16,-3-2 1-16,0-2-1 16,3 0 0-16,-2-6 0 15,1-1 0-15,1 1 0 16,-3 0 0-16,3 2 0 15,0 2 0-15,-1 2-4 16,3 0 0-16,0 2-9 16,3 4 0-16</inkml:trace>
          <inkml:trace contextRef="#ctx0" brushRef="#br0" timeOffset="567.704">-84-128 27 0,'0'0'13'0,"0"0"-3"16,3-2 12-16,1-2-21 15,3 2 1-15,2 0 1 16,3 2 0-16,2-2-4 0,0-2 1 15,2 4 1-15,3 0 1 16,-1 0-1-16,3 0 0 16,0 0-1-16,2 0 1 15,-4-2-1-15,0 0 0 16,-3 0-1-16,-5-1 0 16,1 1-7-16,-3 2 0 15,-2 2-3-15,3-2 1 16</inkml:trace>
          <inkml:trace contextRef="#ctx0" brushRef="#br0" timeOffset="1380.387">372 251 23 0,'0'-2'11'0,"0"-4"-7"16,0 6 17-16,0-1-17 15,0-5 0-15,-3 4 1 16,-1 0 1-16,-1 2-8 0,-2 2 1 15,0 4 5-15,-2-4 0 16,-1 5-2-16,3 1 0 16,3-4-1-16,-1 4 0 15,3 1-1-15,2 1 0 16,0 0 0-16,5 3 1 16,1 5-1-16,4-3 0 15,1-1 0-15,1-5 0 16,0-1 0-16,4 0 0 15,2-4-2-15,-1-6 0 16,-1 0-6-16,-2 0 0 0,-2-6-3 16,-3-2 0-16</inkml:trace>
          <inkml:trace contextRef="#ctx0" brushRef="#br0" timeOffset="1889.889">523 242 28 0,'-3'1'14'0,"-4"7"-12"15,7-8 23-15,-2 6-25 16,2-4 0-16,0 6 0 16,5-4 1-16,-1 5-1 15,3 7 1-15,0-5 0 16,-2 9 0-16,0-3 0 0,-1 1 0 15,1-5 0-15,-3 3 0 16,0-7-1-16,1 3 1 16,-3-10-1-16,-3 0 1 15,3-2-1-15,-2-4 1 16,0-8-1-16,-3-1 0 16,1-3 0-16,1-1 1 15,1 1-1-15,2 3 1 16,0-5-1-16,0 3 1 15,2 1-1-15,-2-1 1 16,3 3 0-16,1 3 0 16,-2-1-1-16,3 2 1 0,0 4-1 15,4-2 0-15,-4 4 0 16,2 2 0-16,-3 4-1 16,1 6 1-16,-3 0 0 15,1 3 0-15,-3-1 0 16,-3-2 0-16,1-1-1 15,-3 1 1-15,1-2-4 16,-1-4 1-16,3 1-7 16,-1-3 0-16,1 4-1 15,2-6 1-15</inkml:trace>
          <inkml:trace contextRef="#ctx0" brushRef="#br0" timeOffset="2584.644">706 251 18 0,'5'-9'9'0,"-3"-1"-4"0,-2 4 15 0,0 6-15 16,0 0 0-16,0 0 2 16,0 0 1-16,0 0-10 15,0 4 0-15,0-2 7 16,0 6 0-16,2-3-3 15,1 9 1-15,1-4-2 16,1-1 1-16,0 11-1 16,-1-7 0-16,3 5-1 15,-2-3 1-15,0 3-1 16,2-7 1-16,0-1-1 16,2-2 1-16,0-6-1 15,0-1 0-15,3-2 0 16,-3-7 0-16,1-2 0 15,-1-2 0-15,-2 1-1 16,0-7 1-16,0 1 0 16,-3 0 0-16,1 5 0 0,-3-5 0 15,-2 5 0-15,3 2 1 16,-1 3-1-16,-2 1 0 16,0 6 0-16,0 4 1 15,0-1 0-15,2 11 1 16,1-2 0-16,1 7 0 15,1 0-1-15,2 3 1 16,2 1-3-16,-4-4 0 16,0 1-12-16,-1 1 0 0</inkml:trace>
        </inkml:traceGroup>
      </inkml:traceGroup>
    </inkml:traceGroup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53.6861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5-10T13:36:49.77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5DAE29F-B4F1-44B7-90D2-064054E46DF8}" emma:medium="tactile" emma:mode="ink">
          <msink:context xmlns:msink="http://schemas.microsoft.com/ink/2010/main" type="writingRegion" rotatedBoundingBox="18548,788 18912,1482 18535,1679 18171,985"/>
        </emma:interpretation>
      </emma:emma>
    </inkml:annotationXML>
    <inkml:traceGroup>
      <inkml:annotationXML>
        <emma:emma xmlns:emma="http://www.w3.org/2003/04/emma" version="1.0">
          <emma:interpretation id="{4D713BF3-FF59-4C6B-9B8C-3CD12F6C0BCF}" emma:medium="tactile" emma:mode="ink">
            <msink:context xmlns:msink="http://schemas.microsoft.com/ink/2010/main" type="paragraph" rotatedBoundingBox="18548,788 18912,1482 18535,1679 18171,9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25E4E9-AF82-451B-8743-9383F4F73149}" emma:medium="tactile" emma:mode="ink">
              <msink:context xmlns:msink="http://schemas.microsoft.com/ink/2010/main" type="line" rotatedBoundingBox="18548,788 18912,1482 18535,1679 18171,985"/>
            </emma:interpretation>
          </emma:emma>
        </inkml:annotationXML>
        <inkml:traceGroup>
          <inkml:annotationXML>
            <emma:emma xmlns:emma="http://www.w3.org/2003/04/emma" version="1.0">
              <emma:interpretation id="{F2EAC44A-4C96-49F6-A9D6-51DE7CF94467}" emma:medium="tactile" emma:mode="ink">
                <msink:context xmlns:msink="http://schemas.microsoft.com/ink/2010/main" type="inkWord" rotatedBoundingBox="18548,788 18912,1482 18535,1679 18171,985"/>
              </emma:interpretation>
            </emma:emma>
          </inkml:annotationXML>
          <inkml:trace contextRef="#ctx0" brushRef="#br0">206 35 26 0,'0'2'13'0,"0"-19"-4"16,0 17 13-16,0-4-20 16,0-2 1-16,-2 4 2 0,-3-2 0 15,-2 0-6-15,-2 4 0 16,0 0 4-16,-3 0 0 15,-2 0-1-15,0 2 0 16,-2 4-1-16,0 2 0 16,-1 1-1-16,3-5 1 15,0 4-2-15,3 2 1 16,1 1 0-16,4-1 0 0,1-2 0 16,3 5 0-16,2-1 0 15,2-2 0-15,3 3 0 16,1-5 0-16,4 1 0 15,1 3 0-15,1-2 0 16,2 5 0-16,0-5 0 16,2 2 0-16,0 3-1 15,1-3 1-15,-6 1-1 16,1 3 1-16,-3 3-1 16,0-3 1-16,-4-1 0 15,-5-1 0-15,-7-5 0 16,0 1 0-16,-2-6 0 15,-3 2 0-15,-2-4 0 16,-2-2 1-16,-3 2-1 16,-1-2 0-16,-1-2 0 15,2 2 0-15,1-6 0 16,4 2 0-16,4-2-5 16,3-4 1-16,5 1-8 0,4 3 1 15</inkml:trace>
          <inkml:trace contextRef="#ctx0" brushRef="#br0" timeOffset="478.868">-59-151 21 0,'-4'2'10'0,"-1"-2"2"16,5 0 8-16,0 4-16 0,0-4 1 16,5-4 2-16,2 2 1 15,4 0-9-15,5 0 0 16,5-4 6-16,3 5 1 15,1-7-3-15,1 4 1 16,-3-2-2-16,2 6 0 16,-1-2-4-16,-3 2 0 15,-3-4-5-15,-2 4 0 16,-4 0-7-16,-3 6 1 16</inkml:trace>
          <inkml:trace contextRef="#ctx0" brushRef="#br0" timeOffset="1271.533">322 331 15 0,'3'-8'7'0,"-1"7"4"0,-2 1 2 15,0 0-11-15,0 0 1 16,0 0 2-16,-2 1 0 16,2 5-6-16,-3 0 1 15,3 4 3-15,-2-1 1 16,0 7-1-16,-1 3 0 0,3-1-2 15,-2 3 0-15,2-4 0 16,-2 1 0-16,2-7-1 16,-3-1 1-16,3-2-1 15,-2-6 1-15,0-2 0 16,-1-4 0-16,3-10-1 16,0-3 0-16,3-2 0 15,-1-5 1-15,0 3-2 16,3-10 1-16,0 12 0 15,-1-1 1-15,1 5-1 16,2-3 0-16,-3 5 0 16,1 7 1-16,0-2 0 15,-1 3 0-15,1 5 0 16,-3 0 0-16,1 5-1 16,-3 5 1-16,4 6 0 0,-1 3 0 15,-1-4-2-15,3 11 1 16,-1 1-1-16,1-4 1 15,2-6-4-15,2 3 1 16,1-5-4-16,-1-3 0 16,0-8-4-16,-4 0 0 15</inkml:trace>
          <inkml:trace contextRef="#ctx0" brushRef="#br0" timeOffset="1439.003">273 474 24 0,'-2'2'12'0,"7"2"-4"16,-5-4 19-16,2-4-24 15,-2 4 0-15,7-2 0 16,2-5 1-16,5 5-6 15,3-6 1-15,1-2-1 16,1 3 1-16,6-3-10 16,-4 6 1-16</inkml:trace>
        </inkml:traceGroup>
      </inkml:traceGroup>
    </inkml:traceGroup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53.6861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5-10T13:36:52.59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5D3213F-4793-4712-872F-158B5F6BCD93}" emma:medium="tactile" emma:mode="ink">
          <msink:context xmlns:msink="http://schemas.microsoft.com/ink/2010/main" type="writingRegion" rotatedBoundingBox="18743,5796 19169,6439 18806,6679 18380,6036"/>
        </emma:interpretation>
      </emma:emma>
    </inkml:annotationXML>
    <inkml:traceGroup>
      <inkml:annotationXML>
        <emma:emma xmlns:emma="http://www.w3.org/2003/04/emma" version="1.0">
          <emma:interpretation id="{7D1A6C4C-4465-4828-96A3-FF11D390121C}" emma:medium="tactile" emma:mode="ink">
            <msink:context xmlns:msink="http://schemas.microsoft.com/ink/2010/main" type="paragraph" rotatedBoundingBox="18743,5796 19169,6439 18806,6679 18380,60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6C9FFBE-DED1-4AF8-80BE-D3C8B0FCE710}" emma:medium="tactile" emma:mode="ink">
              <msink:context xmlns:msink="http://schemas.microsoft.com/ink/2010/main" type="line" rotatedBoundingBox="18743,5796 19169,6439 18806,6679 18380,6036"/>
            </emma:interpretation>
          </emma:emma>
        </inkml:annotationXML>
        <inkml:traceGroup>
          <inkml:annotationXML>
            <emma:emma xmlns:emma="http://www.w3.org/2003/04/emma" version="1.0">
              <emma:interpretation id="{2D983B01-464D-41BE-A2FE-B76B1E331044}" emma:medium="tactile" emma:mode="ink">
                <msink:context xmlns:msink="http://schemas.microsoft.com/ink/2010/main" type="inkWord" rotatedBoundingBox="18743,5796 19169,6439 18806,6679 18380,6036"/>
              </emma:interpretation>
            </emma:emma>
          </inkml:annotationXML>
          <inkml:trace contextRef="#ctx0" brushRef="#br0">165 21 11 0,'7'1'5'0,"0"3"10"0,-7-4-3 15,2 4-6-15,-2-4 0 0,3 0 4 16,-1-6 1-16,-2 6-14 16,0-3 1-16,0-5 8 15,-2 2 0-15,-3 2-3 16,-2 4 0-16,0-2-2 16,-2 2 0-16,0 0 0 15,-1-4 0-15,-1 4 1 16,-1 6 0-16,-2-4-1 15,-2 4 1-15,2-2-1 16,-5 5 1-16,3-1-1 16,4 2 1-16,3 1-2 15,2-3 0-15,3 0 0 16,1 2 1-16,3-1-1 16,3 1 0-16,1 4 0 15,3-1 1-15,7-3-1 16,-2 7 0-16,2-1-1 0,2 1 1 15,-4 2-1 1,-1-3 0-16,1 1-1 0,-3-5 0 16,0 7 0-16,1-7 0 15,-3 0 0-15,-3 1 0 16,-1-3 2-16,-3-2 0 16,-3 1 0-16,-1-7 1 15,-1 0 0-15,-4-4 0 16,-1 2-1-16,-4 0 1 15,-2-2-1-15,-5 2 0 16,5-4-5-16,0-5 1 0,2 5-8 16,2-2 0-16</inkml:trace>
          <inkml:trace contextRef="#ctx0" brushRef="#br0" timeOffset="569.893">14-51 26 0,'-4'-2'13'0,"-1"0"-4"0,3 2 14 0,2 0-20 16,0-6 1-16,0 4 2 15,0 2 0-15,2 2-7 16,3-4 1-16,-1 2 4 15,8-2 0-15,-1-2-2 16,3 3 1-16,0 1-2 16,5-2 0-16,-1-4-1 15,3 2 0-15,3 2-2 16,-1-4 1-16,0 4-2 16,-4 0 0-16,-3 2-4 15,-2-7 1-15,-5 7-7 16,-2 0 0-16</inkml:trace>
          <inkml:trace contextRef="#ctx0" brushRef="#br0" timeOffset="1142.72">277 354 22 0,'0'-10'11'0,"0"20"-3"0,0-10 12 15,2 0-17-15,0 7 1 16,1-3 2-16,-1 6 0 16,0 7-7-16,1-5 0 15,-1 5 5-15,0 1 0 16,1-1-2-16,1-5 1 15,1-1-3-15,-3 5 1 16,-2-6-5-16,5-7 0 16,-3 3-8-16,-2-4 1 15,0 0-1-15,-2-2 1 16</inkml:trace>
          <inkml:trace contextRef="#ctx0" brushRef="#br0" timeOffset="1728.008">307 377 28 0,'0'-4'14'0,"2"-4"-11"15,-2 6 27-15,5-7-27 16,-3 1 0-16,3 6 2 0,0-6 0 16,1 4-7-16,1-4 1 15,3 7 4-15,1-5 0 16,1 8-2-16,-3 3 1 16,5 3-2-16,-2-4 1 15,-3 6-1-15,-4 5 0 16,2-3 0-16,-7-2 0 15,0 3 0-15,-7 1 0 16,4-3 0-16,1-3 0 16,-3 2 0-16,1-8 0 15,1 0 0-15,3-2 1 0,5 3-1 16,2-3 0-16,2-3-1 16,1 3 1-16,-1 3-2 15,0-1 1-15,-2 6-1 16,5-6 1-16,-3 6-1 15,-2-2 0-15,-2 1 0 16,2 5 1-16,-5-2 1 16,-2 1 1-16,-2 1 0 15,-5-4 0-15,4-3 2 16,-6 3 0-16,-2 0 0 16,-6-8 0-16,1 2 0 15,-3-2 1-15,3 0-1 16,-5 0 0-16,10-2-5 15,-1 0 0-15,3-4-12 16,2 6 1-16</inkml:trace>
        </inkml:traceGroup>
      </inkml:traceGroup>
    </inkml:traceGroup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0" timeString="2015-03-04T12:57:01.63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21 0 0,'0'0'0,"0"0"0,0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1 0,0-1 0,0 0 0,0 0 0,0 0 0,0 0 0,0 0 0,0 0 0,0 0 0,0 0 0,0 0 0,0 0 0,0 0 0,0 0 0,0 0 0,0 0 0,0 0 0,0 0 0,0 0 0,0 0 0,0 0 0,0 0 0,0 0 0,0 0 0,0 0 0,0 0 0,7 5 0,-7-5 0,0 0 0,0 0 0,0 0 0,0 0 0,0 0 0,0 0 0,0 0 0,0 0 0,0 0 0,0 0 0,0 0 0,0 0 0,0 0 0,0 0 0,0 0 0,0-1 0,0 1 0,0 0 0,0 0 0,0 0 0,0 0 0,0 0 0,0 0 0,0 0 0,0 0 0,0 0 0,0 0 0,0 0 0,0 0 0,0 0 0,0 0 0,0 0 0,0 0 0,0 0 0,0 0 0,0 0 0,0 0 0,0 0 0,0 0 0,0 0 0,0 0 0,0 0 0,0 0 0,0 0 0,0 0 0,0 0 0,-1-1 0,1 1 0,0 0 0,0 0 0,0 0 0,0 0 0,0 0 0,0 0 0,0 0 0,0 0 0,0 0 0,0 0 0,0 0 0,0 0 0,0 0 0,0 0 0,0 0 0,0 0 0,0 0 0,0 0 0,0 0 0,0 0 0,0 0 0,0 0 0,0 0 0,0 0 0,0 0 0,0 0 0,0 0 0,0 0 0,0 0 0,1 6 0,-1-6 0,0 0 0,0 0 0,0 0 0,0 0 0,0 0 0,0 0 0,0 0 0,0 0 0,0 0 0,-3 2 0,3-2 0,0 0 0,0 0 0,0 0 0,0 0 0,0 0 0,0 0 0,0 0 0,0 0 0,0 0 0,0 0 0,0 0 0,0 0 0,0 0 0,0 0 0,0 0 0,0 0 0,0 0 0,0 1 0,0-1 0,0 0 0,0 0 0,0 0 0,0 0 0,0 0 0,0 0 0,-1 1 0,1-1 0,0 0 0,0 0 0,0 0 0,0 0 0,0 0 0,0 0 0,0 0 0,0 0 0,0 0 0,0 0 0,-2 4 0,2-4 0,0 0 0,0 0 0,0 0 0,-2 10 0,2-10 0,0 0 0,0 0 0,0 0 0,0 0 0,0 0 0,-12 60 0,12-60 0,-2 84 0,2-84 16,-3 72-16,2 23 0,1-95 16,-1 56-1,0 12-15,1-68 16,0 41-16,1 11 0,-1-52 15,4 37-15,5 12 16,-9-49 0,4 52-16,-8 20 0,4-72 15,-4 52-15,0 17 0,4-69 16,0 24-1,1 3-15,-1-27 16,1 13-16,-1 0 0,0-13 16,0 9-1,1-2-15,-1-7 0,10 105 16,-5-89-16,-5-16 15,3 16-15,-3-14 0,0-2 16,0 4-16,2-1 16,-2-3-1,3 4-15,-2-3 0,-1-1 16</inkml:trace>
  <inkml:trace contextRef="#ctx0" brushRef="#br0" timeOffset="1">-608 54 0,'0'0'0,"0"0"0,0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1 0,0-1 0,0 0 0,0 0 0,0 0 0,0 0 0,0 0 0,0 0 0,0 0 0,0 0 0,0 0 0,0 0 0,0 0 0,0 0 0,0 0 0,0 0 0,0 1 0,0-1 0,0 0 0,0 0 0,0 0 0,0 0 0,0 0 0,0 0 0,0 0 0,0 0 0,0 0 0,0 0 0,0 0 0,0 0 0,0 0 0,0 0 0,0 0 0,0 0 0,0 0 0,0 0 0,0 0 0,0 0 0,0 0 0,0 0 0,0 0 0,0 0 0,0 0 0,0 0 0,0 0 0,-1 2 0,1-2 0,0 0 0,0 0 0,0 0 0,0 0 0,0 0 0,0 0 0,0 0 0,0 0 0,0 0 0,0 0 0,0 0 0,0 2 0,0-2 0,0 0 0,0 0 0,0 0 0,0 0 0,0 0 0,0 0 0,0 0 0,0 0 0,0 0 0,0 0 0,0 0 0,0 0 0,0 0 0,0 0 0,0 0 0,0 0 0,0 0 0,0 0 0,0 0 0,0 0 0,0 0 0,0 0 0,0 0 0,0 0 0,0 0 0,0 0 0,0 1 0,0-1 0,0 0 0,0 0 0,0 0 0,0 0 0,0 0 0,0 0 0,0 0 0,0 0 0,0 0 0,0 0 0,0 0 0,0 0 0,0 0 0,0 0 0,0 0 0,-1 4 0,1-4 0,0 0 0,0 0 0,0 0 0,0 0 0,0 0 0,0 3 0,0-3 0,0 0 0,0 0 0,0 0 0,0 0 0,0 0 0,0 0 0,0 0 0,0 0 0,0 0 0,-10 48 0,10-48 0,0 0 0,0 0 0,-9 68 0,9-68 0,0 0 0,0 0 0,0 0 0,-10 51 0,-7 14 0,17-65 0,0 0 15,-15 47 1,-9 16-16,24-63 16,-10 40-16,12 27 0,-2-67 15,6 48-15,11 15 0,-17-63 16,11 45-1,-2 13-15,-9-58 16,5 47-16,-9 17 0,4-64 16,0 27-16,1 6 0,-1-33 15,2 16 1,2 3-16,-4-19 15,3 22-15,0 7 0,-3-29 16,1 15-16,1 4 0,-2-19 16,1 7-1,-1-1-15,0-6 16,24 100-16,-22-85 0,-2-15 15,1 10 1,-2-11-16,1 1 16,2 0-16,2 1 0,-4-1 15</inkml:trace>
  <inkml:trace contextRef="#ctx0" brushRef="#br0" timeOffset="2">-1578 67 0,'0'0'0,"0"0"0,0 0 0,0 0 0,0 0 0,0 0 0,0 0 0,0 0 0,0 0 0,0 0 0,0 0 0,0 0 0,0 0 0,0 0 0,0 0 0,0 0 0,0 0 0,0 0 0,0 0 0,0 0 0,0 0 0,0 0 0,0 0 0,0 0 0,0 0 0,0 0 0,0 0 0,0 0 0,0 0 0,0 0 0,0 0 0,0 0 0,0 0 0,0 0 0,0 0 0,0 0 0,0 0 0,0 0 0,0 0 0,0 0 0,0 0 0,0 0 0,0 0 0,0 0 0,0 0 0,0 0 0,-1 1 0,1-1 0,0 0 0,0 0 0,0 0 0,0 0 0,0 0 0,0 0 0,0 0 0,0 0 0,0 0 0,0 0 0,0 0 0,-1 2 0,1-2 0,0 0 0,0 0 0,0 0 0,0 0 0,0 0 0,0 0 0,0 0 0,0 0 0,0 0 0,0 0 0,0 0 0,0 0 0,0 0 0,0 0 0,0 0 0,0 0 0,0 0 0,0 0 0,0 0 0,0 0 0,0 0 0,0 1 0,0-1 0,0 0 0,0 0 0,0 0 0,0 0 0,0 0 0,0 0 0,0 0 0,0 0 0,1 0 0,-1 0 0,0 0 0,0 0 0,0 0 0,0 0 0,0 0 0,0 0 0,0 0 0,0 0 0,0 0 0,0 0 0,0 0 0,0 0 0,0 0 0,0 0 0,0 0 0,2 2 0,-2-2 0,0 0 0,0 0 0,0 0 0,0 0 0,0 0 0,1 2 0,-1-2 0,0 0 0,0 0 0,0 0 0,0 0 0,0 0 0,0 0 0,0 0 0,0 0 0,0 0 0,9 20 0,-9-20 0,0 0 0,0 0 0,28 63 0,-28-63 0,0 0 0,0 0 0,0 0 0,24 55 0,6 17 0,-30-72 0,0 0 15,12 54 1,-16 26-16,6-39 15,5 13-15,-7-54 16,6 46 0,3 16-16,-9-62 15,5 74-15,-2 31 0,-3-105 16,8 59-16,9 16 0,-17-75 15,7 43 1,-7 13-16,0-56 16,2 43-16,2 15 0,-4-58 15,2 19-15,2 1 0,-4-20 16,16 102-1,-18-88-15,2-14 16,-6 14-16,3-11 0,3-3 16,0 1-1,3-3-15,-3 2 16,2-4-16,-3 1 0,1 3 15,1-5-15,2 5 0,-3 0 0,0 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0" timeString="2015-03-04T10:26:39.74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8800 778 0,'0'0'0,"0"0"0,0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1 0,0-1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0,6 22 0,-6-22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0,4 5 0,-4-5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 6 0,-1-6 0,0 0 0,0 0 0,0 0 0,0 0 0,0 0 0,0 0 0,0 0 0,0 0 0,0 0 0,-6-2 0,6 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0,2-2 0,-2 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0,8 0 0,-8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0,3 2 0,-3-2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0,-2 3 0,2-3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0,-1 2 0,1-2 0,0 0 0,0 0 0,0 0 0,0 0 0,0 0 0,0 0 0,0 0 0,0 0 0,0 0 0,0 0 0,0 0 0,0 0 0,0 0 0,0 0 0,0 0 0,0 0 0,0 0 0,0 0 0,0 0 0,0-1 0,0 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 4 0,-1-4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0,2 6 0,-2-6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 5 0,-1-5 0,0 0 0,0 0 0,0 0 0,0 0 0,0 0 0,0 0 0,0 0 0,0 0 0,0 0 0,0 0 0,0 0 0,0 0 0,0 0 0,0 0 0,0 0 0,0 0 0,0 0 0,0 0 0,0 0 0,0 0 0,0 0 0,0 0 0,0 0 0,0 0 0,0 0 0,-2-2 0,2 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0,-2-2 0,2 2 0,0 0 0,0 0 0,0 0 0,0 0 0,0 0 0,0 0 0,0 0 0,0 0 0,0 0 0,0 0 0,0 0 0,0 0 0,0 0 0,0 0 0,0 0 0,0 0 0,0 0 0,0 0 0,0 0 0,0 0 0,0 0 0,0 0 0,0 0 0,0 0 0,0 0 0,0 0 0,0 0 0,0 0 0,0 0 0,0 0 0,0 0 0,0 0 0,0 0 0,0 0 0,0 0 0,0 0 0,0 0 0,0 0 0,0 0 0,0 0 0,0 0 0,0 0 0,-3 0 0,3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0,-1 2 0,1-2 0,0 0 0,0 0 0,0 0 0,0 0 0,0 0 0,0 0 0,0 0 0,0 0 0,0 0 0,0 0 0,0 0 0,0 0 0,0 0 0,0 0 0,0 0 0,0 0 0,0 0 0,0 0 0,0 0 0,0 0 0,0 0 0,0 0 0,0 0 0,0 0 0,0 0 0,0 0 0,0 0 0,0 0 0,0 0 0,0 0 0,0 0 0,0 2 0,0-2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0,-4 0 0,4 0 0,0 0 0,0 0 0,0 0 0,0 0 0,0 0 0,0 0 0,0 0 0,0 0 0,0 0 0,0 0 0,0 0 0,0 0 0,0 0 0,0 0 0,0 0 0,0 0 0,0 0 0,0 0 0,0 0 0,0 0 0,0 0 0,0 0 0,0 0 0,0 0 0,0 0 0,0 0 0,0 0 0,0 0 0,0 0 0,0 0 0,0 0 0,0 0 0,0 0 0,0 0 0,0 0 0,0 0 0,-4 1 0,4-1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0,-3-5 0,3 5 0,0 0 0,0 0 0,0 0 0,0 0 0,0 0 0,0 0 0,0 0 0,0 0 0,0 0 0,0 0 0,0 0 0,0 0 0,0 0 0,0 0 0,0 0 0,0 0 0,0 0 0,0 0 0,0 0 0,0 0 0,0 0 0,0 0 0,0 0 0,0 0 0,0 0 0,0 0 0,0 0 0,0 0 0,0 0 0,0 0 0,0 0 0,0 0 0,0 0 0,0 0 0,0 0 0,0 0 0,0-7 0,0 7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0,-3-6 0,3 6 0,0 0 0,0 0 0,0 0 0,0 0 0,0 0 0,0 0 0,0 0 0,-2 0 0,2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0,-1-2 0,1 2 0,0 0 0,0 0 0,0 0 0,0 0 0,0 0 0,0 0 0,0 0 0,0 0 0,0 0 0,0 0 0,0 0 0,0 0 0,0 0 0,0-4 0,0 4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0,-2-6 0,2 6 0,0 0 0,0 0 0,0 0 0,0 0 0,0 0 0,0 0 0,0 0 0,0 0 0,0 0 0,0 0 0,0 0 0,0 0 0,0 0 0,0 0 0,0 0 0,0 0 0,0 0 0,0 0 0,0 0 0,-4-3 0,4 3 0,0 0 0,0 0 0,0 0 0,0 0 0,0 0 0,0 0 0,0 0 0,0 0 0,0 0 0,0 0 0,0 0 0,0 0 0,0 0 0,0 0 0,0 0 0,0 0 0,0 0 0,0 0 0,0 0 0,0 0 0,0 0 0,0 0 0,0 0 0,0 0 0,0 0 0,0 0 0,0 0 0,0 0 0,0 0 0,0 0 0,0 0 0,0 0 0,0 0 0,0 0 0,0 0 0,0 0 0,0 0 0,0 0 0,0 0 0,0 0 0,0 0 0,0 0 0,0 0 0,0 0 0,0 0 0,0-4 0,0 4 0,0 0 0,0 0 0,0 0 0,0 0 0,0 0 0,0 0 0,0 0 0,0 0 0,0 0 0,0 0 0,0 0 0,0 0 0,0 0 0,0 0 0,0 0 0,0 0 0,0 0 0,0 0 0,0 0 0,0 0 0,5 0 0,-5 0 0,0 0 0,0 0 0,0 0 0,0 0 0,0 0 0,0 0 0,0 0 0,0 0 0,0 0 0,0 0 0,0 0 0,0 0 0,0 0 0,0 0 0,0 0 0,0 0 0,0 0 0,0 0 0,0 0 0,0 0 0,0 0 0,0 0 0,11-1 0,-11 1 0,0 0 0,0 0 0,0 0 0,0 0 0,0 0 0,0 0 0,0 0 0,0 0 0,0 0 0,0 0 0,0 0 0,0 0 0,0 0 0,0 0 0,0 0 0,0 0 0,0 0 0,8 1 0,-8-1 0,0 0 0,0 0 0,0 0 0,0 0 0,0 0 0,0 0 0,0 0 0,0 0 0,0 0 0,0 0 0,0 0 0,0 0 0,0 0 0,0 0 0,0 0 0,0 0 0,0 0 0,0 0 0,0 0 0,0 0 0,0 0 0,0 0 0,0 0 0,0 0 0,0 0 0,0 0 0,0 0 0,0 0 0,0 0 0,0 0 0,0 0 0,0 0 0,27 0 0,-27 0 0,0 0 0,0 0 0,0 0 0,0 0 0,0 0 0,0 0 0,0 0 0,0 0 0,0 0 0,0 0 0,0 0 0,0 0 0,0 0 0,0 0 0,21-4 0,-21 4 0,0 0 0,0 0 0,0 0 0,0 0 0,0 0 0,0 0 0,0 0 0,0 0 0,0 0 0,0 0 0,0 0 0,0 0 0,0 0 0,0 0 0,0 0 0,0 0 0,0 0 0,0 0 0,0 0 0,0 0 0,0 0 0,0 0 0,0 0 0,0 0 0,0 0 0,0 0 0,0 0 0,30-2 0,-30 2 0,0 0 0,0 0 0,0 0 0,0 0 0,0 0 0,0 0 0,0 0 0,0 0 0,0 0 0,0 0 0,0 0 0,12 0 0,-12 0 0,0 0 0,0 0 0,0 0 0,0 0 0,0 0 0,0 0 0,0 0 0,0 0 0,0 0 0,0 0 0,28-2 0,-28 2 0,0 0 0,0 0 0,0 0 0,0 0 0,0 0 0,0 0 0,0 0 0,0 0 0,0 0 0,0 0 0,0 0 0,0 0 0,0 0 0,0 0 0,0 0 0,0 0 0,0 0 0,0 0 0,0 0 0,20 0 0,-20 0 0,0 0 0,0 0 0,0 0 0,0 0 0,0 0 0,0 0 0,0 0 0,0 0 0,0 0 0,0 0 0,0 0 0,0 0 0,0 0 0,0 0 0,0 0 0,13-1 0,-13 1 0,0 0 0,0 0 0,0 0 0,0 0 0,0 0 0,3 0 0,-3 0 0,0 0 0,0 0 0,0 0 0,0 0 0,0 0 0,0 0 0,0 0 0,0 0 0,0 0 0,7 1 0,-7-1 0,0 0 0,0 0 0,26-2 0,-26 2 0,0 0 0,0 0 0,0 0 0,170-8 0,-120 2 0,-50 6 16,29-2-16,-27 2 0,-2 0 0,0 0 15,9 1-15,17 3 0,-26-4 16,54 8 0,17 7-16,-71-15 15,35 7-15,5 4 0,-40-11 16,153 28-16,-153-28 15,30-5-15,-30 5 16,16-4-16,-18 3 0,2 1 16,0-4-16,4 6 0,-4-2 15,124 27 1,-98-26-16,-26-1 15,13 1-15,-12-1 0,-1 0 16,28 13-16,-26-17 0,-2 4 16,2-3-1,-2 3-15,0 0 16,1 0-16,-1 0 0,0 0 15,9 15 1,-18-24-16,9 9 16,-7-6-16,8 6 0,-1 0 15,30 21-15,-23-18 0,-7-3 16,0 1-1,0-1-15,0 0 16,8 22-16,-8-20 0,0-2 16,2 0-1,0-3-15,-2 3 16,2-2-16,0 0 0,-2 2 15,-28-24-15,-13-8 0,41 32 16,-2 0 0,3 1-16,-1-1 15,43 57 1,-34-60-16,-9 3 15,9-6 1,-5 4-16,-4 2 16,6 2-16,-5-1 0,-1-1 15,0 0-15,0 0 16,0 0-16,0 0 15,-2 2-15,0-6 0,2 4 16,0 0-16,0-1 0,0 1 16,-9-6-1,11 5-15,-2 1 16,-1 0-16,1 1 0,0-1 15,-25 6-15,25-6 16,-1-6-16,1 6 16,0-4-16,3 8 0,-3-4 15,3 4-15,-5-2 0,2-2 16,5-2-1,0-3-15,-5 5 16,4-2-16,-4 3 0,0-1 16,1 1-16,-1-1 0,0 0 15,1 2 1,-1-1-16,0-1 15</inkml:trace>
  <inkml:trace contextRef="#ctx0" brushRef="#br0" timeOffset="1">9924 915 0</inkml:trace>
  <inkml:trace contextRef="#ctx0" brushRef="#br0" timeOffset="2">9949 1019 0,'0'0'0,"0"0"0,0 0 0,0 0 0,0 0 0,0 0 0,0 0 0,0 0 0,0 0 0,0 0 0,0 0 0,0 0 0,0 0 0,0 0 0,0 0 0,0 0 0,0 0 0,0 0 0,0 0 0,0 0 0,0 0 0,18 238 0,-10-122 0,-8-116 15,6 53 1,6 10-16,-12-63 16,5 24-16,-3-1 0,-2-23 15,3 18-15,2 5 0,-5-23 16,2 12-16,0-2 0,-2-10 15,30 138 1,-34-119-16,4-19 16,-4 10-16,5-10 0,-1 0 15,1 2 1,-1-2-16,0 0 15,17 24-15,-19-29 0,2 5 16,-3-2-16,7 5 0,-4-3 16,6 5-1,-2-6-15,-4 1 16,1-3-16,-2 1 0,1 2 15,-6-8-15,0 3 0,6 5 16,-4-4 0,4 4-16,0 0 15,7 9-15,-2-8 0,-5-1 16,0 1-1,0-1-15,0 0 16,6 10-16,-5-15 0,-1 5 16,0-5-16,0 5 0,0 0 15,-1 0 1,0 1-16,1-1 15,-1 0-15,1 0 0,0 0 16,-4-6-16,4 6 16,-1-1-16,1 1 15,-6-2-15,0-2 0,6 4 16,-4-1-16,4 1 0,0 0 15,1 0 1,-9-10-16,8 10 16,-5-7-16,6 7 0,-1 0 15,2 2-15,-1-1 0,-1-1 16,2 2-1,-2-2-15,0 0 16,11 14-16,-11-14 0,0 0 16,0 0-16,0 0 15,0 0-15,0 0 16,16 9-16,-14-9 0,-2 0 15,-2-4-15,-3-3 0,5 7 16,-4-3 0,4 4-16,0-1 15,7 16-15,-11-19 0,4 3 16,-4-3-16,4 3 0,0 0 15,1 0 1,0 1-16,-1-1 16,12 6-16,-14-6 0,2 0 15,-4-1 1,2 0-16,2 1 15,-2-6-15,0 1 0,2 5 16,5-7-16,4 6 0,-9 1 16,6-2-1,-5 3-15,-1-1 16,54 15-16,-41-12 0,-13-3 15,8 0 1,-5 0-16,-3 0 16,5 0-16,-2 1 0,-3-1 15,10 1-15,19 0 0,-29-1 16,27 1-1,9 1-15,-36-2 16,30 0-16,7 0 0,-37 0 16,35-2-16,12 1 0,-47 1 15,48-1 1,14-1-16,-62 2 15,44 0-15,11-2 0,-55 2 16,41 0-16,-41 0 16,53-4-16,-53 4 15,33-3-15,12 1 0,-45 2 16,30 0-16,-30 0 15,38 0-15,-38 0 16,28 0-16,8 0 0,-36 0 16,168-2-16,-122-4 0,-46 6 15,28-4-15,-27 4 0,-1 0 16,55 6-1,-39-7-15,-16 1 16,8-1-16,-6 2 0,-2-1 16,43 14-1,-30-13-15,-13-1 16,8 0-16,-6 0 0,-2 0 15,2 0-15,-2 1 0,0-1 16,22 8 0,-28-12-16,6 4 15,-2-4-15,4 4 0,-2 0 16,3 0-1,0 0-15,-3 0 16,3 0-16,-2 0 0,-1 0 16,21-3-16,-20 3 0,-1 0 15,52 1 1,-46-1-16,-6 0 15,3 0-15,-3 0 0,0 0 16,1 0-16,-1 0 0,0 0 16,-12 7-1,10-5-15,2-2 16,-1 0-16,2 0 0,-1 0 15,10-7-15,-10 7 16,1-7-16,-1 7 16,0 0-16,0 1 0,0-1 15,20 8-15,-9-15 0,-11 7 16,0 0-1,0 0-15,0 0 16,-24 8-16,26-15 0,-2 7 16,4-7-16,-4 7 15,4-2-15,-4 2 16,0 1-16,0 0 0,0-1 15,1 2-15,0-2 0,-1 0 16,28 17 0,-26-19-16,-2 2 0,0 0 15,1 2-15,-2 1 0,1-3 16,4-1-16,-4 1 15,3-4-15,-3 4 16,6-2-16,0 4 0,-6-2 16,4 2-16,-3-1 0,-1-1 15,30 10 1,-17-13-16,-13 3 15,12-2-15,-9 4 0,-3-2 16,1 2 0,-1-2-16,0 0 15,6 2-15,-4-4 0,-2 2 16,3-6-16,-6 2 0,3 4 15,-1 0-15,1 0 16,0 0-16,0 0 16,-13 14-16,12-13 0,1-1 15,2 1-15,3-2 0,-5 1 16,0 0-1,0 0-15,0 0 16,0 0-16,0 1 0,0-1 16,2 1-16,-2-1 15,14-9-15,-14 9 16,7-4-16,-7 4 0,0 0 15,5 4-15,-5-1 0,0-3 16,1 1 0,-1-1-16,0 0 15,1 0-15,0 0 0,-1 0 16,4 0-16,-2 0 0,-2 0 15,7 0 1,-3 0-16,-4 0 16,11 0-16,0 1 0,-11-1 15,34 1-15,-34-1 16,48 1-16,-48-1 15,39 1-15,14 0 0,-53-1 16,34 1-16,11 2 0,-45-3 16,25 1-1,7 1-15,-32-2 16,34 2-16,9-2 0,-43 0 15,35-1-15,9-1 0,-44 2 16,20 0 0,5 0-16,-25 0 15,41 1-15,13-1 0,-54 0 16,40 0-1,13 1-15,-53-1 16,23 1-16,5-1 0,-28 0 16,39 0-16,19 3 0,-58-3 15,52 0 1,16 2-16,-68-2 15,31 0-15,8-2 0,-39 2 16,40-1-16,-40 1 16,56-3-16,-56 3 15,32-1-15,10 0 0,-42 1 16,30-1-16,11 2 0,-41-1 15,45 0 1,18-2-16,-63 2 16,36-1-16,11-5 0,-47 6 15,36-3 1,12-1-16,-48 4 15,37-3-15,12 1 0,-49 2 16,24-1-16,6 0 0,-30 1 16,12 0-16,-12 0 15,10 0-15,-10 0 16,146 13-16,-121-9 0,-25-4 15,17 1-15,-16-2 0,-1 1 16,5 0 0,-4 0-16,-1 0 15,51 4-15,-48-4 0,-3 0 16,0 1 15,0-1-31,0 0 16,0 1-16,2-1 0,-2 0 15,30-11 1,-27 11-16,-3 0 15,3-2-15,-7 0 0,4 2 16,-4-2-16,4 3 0,0-1 16,0 0-1,-1 0-15,1 0 16,-7 10-16,6-13 0,1 3 15,5-8-15,-5 8 16,8-6-16,-8 6 16,13-6-16,-6 4 0,-7 2 15,0 2 16,0-2-31,0 0 16,-26 27-16,24-26 0,2-1 16,4-5-16,-1 2 0,-3 3 15,2-2 1,-1 1-16,-1 1 15,-2 0-15,0 1 0,2-1 16,0 2 0,2-1-16,-2-1 15,0 1 1,0 0-16,0-1 15,0 2 1,0-1-16,0-1 16,0 7-16,1-5 0,-1-2 15,1 12-15,-1-12 16,5 24-16,-5-24 15,5 42-15,0 15 0,-5-57 16,3 42-16,2 14 0,-5-56 0,0 0 16,3 35-1,-2 11-15,-1-46 16,1 23-16,4 9 0,-5-32 15,5 34 1,2 13-16,-7-47 16,3 40-16,1 14 0,-4-54 15,0 36-15,-4 10 0,4-46 16,-1 15-16,1-15 15,0 17-15,0-17 16,7 147-16,-1-123 0,-6-24 16,6 22-16,-3-21 0,-3-1 15,8-3 1,1-2-16,-9 5 15,-2 2-15,2-2 0,0 0 16,-24 19-16,23-17 0,1-2 16,3-1-1,0-1-15,-3 2 16,3-4-16,-6 4 0,3 0 15,0-3-15,0 3 16,4-2-16,-4 2 16,5-4-16,-3 1 0,-2 3 15,1-2-15,0 2 0,-1 0 16,0 0-1,-1 0-15,1 0 16,-9 8-16,13-11 0,-4 3 16,2 0-16,-2 0 15,0 0-15,0 0 16,0 0-16,0 0 0,0 0 15,2-1-15,3-3 0,-5 4 16,3-4 0,-4 4-16,1 0 15,-1 0-15,2 1 0,-1-1 16,0 1-16,0-1 0,0 0 15,-13 12 1,15-14-16,-2 2 16,6-3-16,-2-1 0,-4 4 15,2 0 1,-3 4-16,1-4 15,0 0-15,0 0 0,0 0 16,-5 9-16,23-18 0,-18 9 16,2 0-1,-4 0-15,2 0 16,3 14-16,2-16 0,-5 2 15,1 0-15,-1 1 0,0-1 16,17 10 0,1-16-16,-18 6 15,0 0-15,0 0 0,0 0 16,12 9-16,-12-9 15,0 0-15,8-1 0,-8 1 16,10-3-16,-8 1 0,-2 2 16,0 0-16,0 0 15,0 0-15,0 0 16,2 12-16,16-17 0,-18 5 15,10-3-15,-9 4 0,-1-1 16,33 7-16,-33-7 16,12 4-16,-12-4 15,12 0-15,-10-1 0,-2 1 16,7-1-16,-3 0 0,-4 1 15,36-7 1,12 0-16,-48 7 16,31-4-16,11 1 0,-42 3 15,41-3-15,14 1 0,-55 2 16,58-4-1,20-4-15,-78 8 16,57-8-16,20-5 0,-77 13 16,30-6-1,11 0-15,-41 6 16,34-4-16,16-1 0,-50 5 15,43-6 17,15-1-32,-58 7 15,24-3-15,60-1 0,-84 4 16,13-1 15,-3-1-31,-10 2 0,0 0 16,175-7 77,-155 6-93,-20 1 16,24 3 31,-19 1-47,-5-4 15,7 1 16,-4-1-31,-3 0 16,24-26-16,-11 11 0,-13 15 16,2-11-16,-2 11 15,0 0-15,-9 0 0,9 0 16,-4-19-16,8-3 0,-4 22 15,6-43-15,-3 17 0,-3 26 16,-6-38 0,-5 23-16,11 15 15,-14-36-15,9 11 0,5 25 16,-9-42-1,5 18-15,4 24 0,0 0 16,7-56-16,6 18 0,-13 38 16,6-54-16,-9 29 0,3 25 15,-13-37 1,2 18-16,11 19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0" timeString="2015-03-04T13:15:21.29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7 1411 0,'0'0'0,"0"0"0,0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0,0-1 0,0 1 0,0 0 0,0 0 0,0 0 0,0 0 0,0 0 0,0 0 0,0 0 0,0 0 0,0 0 0,0 0 0,0 0 0,0 0 0,0 0 0,0 0 0,0 0 0,0 0 0,0 0 0,0-14 0,0 14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0,3-11 0,-3 11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0,5-25 0,-5 25 0,0 0 0,0 0 0,0 0 0,0 0 0,0 0 0,0 0 0,0 0 0,0 0 0,0 0 0,0 0 0,0 0 0,0 0 0,0 0 0,0 0 0,0 0 0,0 0 0,5-16 0,-5 16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0,2-26 0,-2 26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0,0-13 0,0 13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0,-1-16 0,1 16 0,0 0 0,0 0 0,0 0 0,0 0 0,0 0 0,0 0 0,0 0 0,0 0 0,0 0 0,0 0 0,0 0 0,0 0 0,0 0 0,0 0 0,0 0 0,0 0 0,0 0 0,0 0 0,0 0 0,0 0 0,0 0 0,0 0 0,-3-4 0,3 4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0,0-1 0,0 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0,-10-9 0,10 9 0,0 0 0,0 0 0,0 0 0,0 0 0,0 0 0,0 0 0,0 0 0,0 0 0,0 0 0,0 0 0,0 0 0,0 0 0,0 0 0,0 0 0,0 0 0,0 0 0,0 0 0,0 0 0,0 0 0,0 0 0,0 0 0,0 0 0,0 0 0,0 0 0,0 0 0,0 0 0,0 0 0,0 0 0,3 1 0,-3-1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0,3 3 0,-3-3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0,1-1 0,-1 1 0,0 0 0,0 0 0,0 0 0,0 0 0,0 0 0,0 0 0,0 0 0,0 0 0,0 0 0,0 0 0,0 0 0,0 0 0,0 0 0,0 0 0,0 0 0,0 0 0,0 0 0,0 0 0,0 0 0,0 0 0,0 0 0,0 0 0,0 0 0,0 0 0,0 0 0,0 0 0,0 0 0,0 0 0,0 0 0,0 0 0,0 0 0,0 0 0,0 0 0,0 0 0,2-2 0,-2 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0,0-2 0,0 0 0,0 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0,0-4 0,0 4 0,0 0 0,0 0 0,0 0 0,0 0 0,0 0 0,0-4 0,0 4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0,0-2 0,0 2 0,0 0 0,0 0 0,0 0 0,0 0 0,0 0 0,0 0 0,0 0 0,0 0 0,0 0 0,0 0 0,0 0 0,-2-2 0,2 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0,-1-2 0,1 2 0,0 0 0,0 0 0,0 0 0,0 0 0,0 0 0,0 0 0,0 0 0,0 0 0,0 0 0,0 0 0,0 0 0,0 0 0,0 0 0,0 0 0,0 0 0,0 0 0,0 0 0,0-1 0,0 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0,-2 0 0,2 0 0,0 0 0,0 0 0,0 0 0,0 0 0,0 0 0,0 0 0,0 0 0,0 0 0,0 0 0,0 0 0,0 0 0,0 0 0,0 0 0,0 0 0,0 0 0,0 0 0,0 0 0,0 0 0,0 0 0,0 0 0,0 0 0,0 0 0,0 0 0,0 0 0,0 0 0,0 0 0,0 0 0,0 0 0,0 0 0,0 0 0,0 0 0,0 0 0,0 0 0,0 0 0,0 0 0,0 0 0,0 0 0,0 0 0,0 0 0,0 0 0,0 0 0,0 0 0,0 0 0,-7 11 0,7-11 0,0 0 0,0 0 0,0 0 0,0 0 0,0 0 0,0 0 0,0 0 0,0 0 0,0 0 0,0 0 0,0 0 0,0 0 0,0 0 0,0 0 0,0 0 0,0 0 0,0 0 0,0 0 0,3 4 0,-3-4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0,-3-6 0,3 6 0,0 0 0,0 0 0,0 0 0,0 0 0,0 0 0,0 0 0,0 0 0,0 0 0,0 0 0,0 0 0,0 0 0,0 0 0,0 0 0,0 0 0,0 0 0,0 0 0,0 0 0,0 0 0,0 0 0,0 0 0,0 0 0,0 0 0,0 0 0,0 0 0,0 0 0,0 0 0,0 0 0,0 0 0,0 0 0,-5-9 0,5 9 0,0 0 0,0 0 0,0 0 0,0 0 0,0 0 0,0 0 0,0 0 0,0 0 0,0 0 0,0 0 0,0 0 0,0 0 0,-3-1 0,3 1 0,0 0 0,0 0 0,0 0 0,0 0 0,0 0 0,0 0 0,0 0 0,0 0 0,0 0 0,0 0 0,0 0 0,0 0 0,0 0 0,0 0 0,0 0 0,0 0 0,0 0 0,0 0 0,0 0 0,0 0 0,1-1 0,-1 1 0,0 0 0,0 0 0,0 0 0,0 0 0,0 0 0,0 0 0,0 0 0,0 0 0,0 0 0,2 1 0,-2-1 0,0 0 0,0 0 0,0 0 0,0 0 0,0 0 0,0 0 0,0 0 0,0 0 0,0 0 0,0 0 0,0 0 0,0 0 0,0 0 0,0 0 0,0 0 0,0 0 0,0 0 0,7 1 0,-7-1 0,0 0 0,0 0 0,0 0 0,0 0 0,0 0 0,0 0 0,5 0 0,-5 0 0,0 0 0,0 0 0,0 0 0,0 0 0,0 0 0,0 0 0,0 0 0,0 0 0,0 0 0,0 0 0,0 0 0,15-10 0,-15 10 0,0 0 0,0 0 0,0 0 0,10-13 0,-10 13 0,0 0 0,0 0 0,0 0 0,0 0 0,0 0 0,21-39 0,-21 39 0,13-31 0,-13 31 0,30-59 15,-8 22-15,-22 37 16,50-69-1,-16 25-15,28-32 16,-27 30-16,-35 46 16,83-85-16,-24 34 0,-59 51 15,99-92-15,-43 37 0,-56 55 16,83-85-1,-43 44-15,-40 41 16,77-67-16,-26 32 0,-51 35 16,89-68-1,-33 21-15,-56 47 16,76-65-16,-40 37 0,-36 28 15,27-37-15,-27 23 0,0 14 16,6-13 0,5 16-16,-11-3 15,14-3-15,-12-7 0,-2 10 16,3-11-16,-3 10 15,0 1 1,-6-10-16,-4 0 0,10 10 16,-6-7-16,6 7 0,0 0 15,16 19 1,-13-14-16,-3-5 15,3 4-15,-3-6 0,0 2 16,0 1-16,-2 1 16,2-2-16,-3-2 15,0-4-15,3 6 16,-1 0-16,1 0 0,0 0 15,-3 1-15,0-1 16,3 0 0,-7 2-16,4-1 0,3-1 15,-11 7-15,-36 21 0,47-28 16,-29 18-1,-7 3-15,36-21 16,-28 18-16,-11 3 0,39-21 16,-24 14-16,-9 4 15,33-18-15,-13 7 16,-1 1-16,14-8 15,-12 5-15,8-2 0,4-3 16,-162 90 0,161-80-16,1-10 15,20 3-15,0-10 0,-20 7 16,53-26-16,-15 0 0,-38 26 15,70-47 1,-27 18-16,-43 29 16,73-46-16,-31 27 0,-42 19 15,66-30-15,-32 17 16,-34 13-16,54-17 15,-25 10-15,-29 7 16,47-12-16,-20 5 0,-27 7 16,43-8-1,-18 6-15,-25 2 16,33 0-16,-21 0 0,-12 0 15,15 6-15,-12-2 0,-3-4 16,0 0 0,-8-8-16,8 8 15,-4-7-15,6 8 0,-2-1 16,5 4-1,0 0-15,-5-4 16,3 6-16,-5-4 0,2-2 16,-1 1-16,1 0 0,0-1 15,-3 2 1,1-1-16,2-1 15,-4 7-15,3-5 0,1-2 16,-6 9-16,4-5 0,2-4 16,-11 24-1,-9 26-15,20-50 16,-10 26-16,-3 4 0,13-30 15,-6 13-15,5-9 16,1-4 0,-47 107-16,45-106 0,2-1 15,-25 90-15,19-82 0,6-8 16,0 12-1,7-5-15,-7-7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0" timeString="2015-03-04T13:15:24.22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1652 0,'0'0'0,"0"0"0,0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0,2 2 0,-2-2 0,0 0 0,0 0 0,0 0 0,0 0 0,0 0 0,0 0 0,0 0 0,0 0 0,0 0 0,0 0 0,0 0 0,0 0 0,0 0 0,0 0 0,0 0 0,0 0 0,0 0 0,0 0 0,0 0 0,0 0 0,0 0 0,0 0 0,0 0 0,0 0 0,0 0 0,0 0 0,0 0 0,0 0 0,0 0 0,0 0 0,0 0 0,0 0 0,0 0 0,0 0 0,0 0 0,0 0 0,0 0 0,0 0 0,0 0 0,0 0 0,0 0 0,0 0 0,0 0 0,0 0 0,0 1 0,0-1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0,7 36 0,-7-36 0,0 0 0,0 0 0,0 0 0,0 0 0,0 0 0,0 0 0,0 0 0,0 0 0,0 0 0,0 0 0,0 0 0,0 0 0,0 0 0,0 0 0,0 0 0,0 0 0,0 0 0,0 0 0,0 0 0,0 0 0,0 0 0,0 0 0,0 0 0,0 0 0,0 0 0,0 0 0,0 0 0,0 0 0,0 0 0,1 2 0,-1-2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0,9-5 0,-9 5 0,0 0 0,0 0 0,0 0 0,0 0 0,0 0 0,0 0 0,0 0 0,0 0 0,0 0 0,0 0 0,0 0 0,0 0 0,0 0 0,0 0 0,0 0 0,0 0 0,0 0 0,0 0 0,0 0 0,0 0 0,0 0 0,0 0 0,0 0 0,0 0 0,0 0 0,0 0 0,0 0 0,0 0 0,0 0 0,0 0 0,0 0 0,0 0 0,0 0 0,0 0 0,0 0 0,0 0 0,0 0 0,0 0 0,10-8 0,-10 8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0,22-18 0,-22 18 0,0 0 0,0 0 0,0 0 0,0 0 0,0 0 0,0 0 0,0 0 0,0 0 0,0 0 0,0 0 0,0 0 0,0 0 0,0 0 0,0 0 0,0 0 0,0 0 0,0 0 0,0 0 0,0 0 0,0 0 0,0 0 0,0 0 0,0 0 0,0 0 0,0 0 0,0 0 0,0 0 0,0 0 0,0 0 0,0 0 0,0 0 0,0 0 0,0 0 0,0 0 0,0 0 0,14-12 0,-14 12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0,17-12 0,-17 12 0,0 0 0,7-2 0,-7 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0,6 1 0,-6-1 0,0 0 0,0 0 0,0 0 0,0 0 0,0 0 0,0 0 0,0 0 0,1 3 0,-1-3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0,8-6 0,-8 6 0,0 0 0,0 0 0,0 0 0,0 0 0,0 0 0,0 0 0,0 0 0,0 0 0,0 0 0,0 0 0,0 0 0,0 0 0,0 0 0,7-9 0,-7 9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0,-15 11 0,15-11 0,0 0 0,0 0 0,0 0 0,0 0 0,0 0 0,0 0 0,0 0 0,0 0 0,0 0 0,0 0 0,0 0 0,0 0 0,0 0 0,0 0 0,0 0 0,0 0 0,0 0 0,0 0 0,0 0 0,0 0 0,3-2 0,-3 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0,-3 0 0,3 0 0,0 0 0,0 0 0,0 0 0,0 0 0,0 0 0,0 0 0,0 0 0,0 0 0,0 0 0,0 0 0,0 0 0,0 0 0,0 0 0,0 0 0,9-4 0,-9 4 0,0 0 0,0 0 0,0 0 0,0 0 0,0 0 0,0 0 0,0 0 0,0 0 0,0 0 0,0 0 0,0 0 0,0 0 0,0 0 0,0 0 0,0 0 0,0 0 0,0 0 0,0 0 0,0 0 0,0 0 0,0 0 0,0 0 0,0 0 0,0 0 0,0 0 0,0 0 0,0 0 0,9-6 0,-9 6 0,0 0 0,0 0 0,0 0 0,0 0 0,0 0 0,0 0 0,0 0 0,0 0 0,0 0 0,0 0 0,0 0 0,1-4 0,-1 4 0,0 0 0,0 0 0,0 0 0,0 0 0,0 0 0,0 0 0,0 0 0,0 0 0,0 0 0,0 0 0,0 0 0,0 0 0,0 0 0,0 0 0,0 0 0,0 0 0,0 0 0,0 0 0,0 0 0,0 0 0,0 0 0,10-6 0,-10 6 0,0 0 0,0 0 0,0 0 0,0 0 0,0 0 0,0 0 0,0 0 0,0 0 0,9-3 0,-9 3 0,0 0 0,0 0 0,0 0 0,0 0 0,0 0 0,0 0 0,0 0 0,0 0 0,0 0 0,0 0 0,0 0 0,0 0 0,0 0 0,0 0 0,0 0 0,24-10 0,-24 10 0,0 0 0,0 0 0,0 0 0,0 0 0,0 0 0,17-8 0,-17 8 0,0 0 0,0 0 0,0 0 0,0 0 0,0 0 0,0 0 0,0 0 0,0 0 0,0 0 0,27-16 0,-27 16 0,0 0 0,0 0 0,16-9 0,-16 9 0,0 0 0,0 0 0,0 0 0,39-26 0,-14 1 0,-25 25 15,60-48-15,-17 20 0,-43 28 16,82-53-16,-33 19 0,-49 34 15,96-61 1,-35 25-16,-61 36 16,123-66-16,-41 27 0,-82 39 15,140-63 1,-61 28-16,-79 35 15,53-22-15,-26 15 0,-27 7 16,100-26-16,33-7 0,-133 33 16,102-29-1,32-8-15,-134 37 16,109-31-16,34-11 0,-143 42 15,116-31 1,34-18-16,-150 49 16,105-33-16,35-6 0,-140 39 15,100-27-15,35-3 0,-135 30 16,120-27-1,39-7-15,-159 34 16,113-22-16,34-9 0,-147 31 16,115-25-16,35-13 0,-150 38 15,96-21 1,33-2-16,-129 23 15,117-21-15,36-5 0,-153 26 16,112-18-16,38 2 16,-150 16-1,135-21-15,38-14 0,-173 35 16,73-12-16,21-1 15,-94 13 1,73-9-16,20-5 0,-93 14 16,49-6-16,19 4 0,-68 2 15,198-14 32,-145 5-47,-53 9 16,27-4-16,-25 4 15,-2 0 1,-66-1-16,39-1 0,27 2 15,-3 0-15,1 0 0,2 0 16,-8-1 0,3 1-16,5 0 15,-30-7-15,-31-9 0,61 16 16,-53-13-16,-16-3 15,69 16 1,-30-8-16,-7-1 0,37 9 16,-205-60-16,179 45 0,26 15 15,-27-17 1,22 11-16,5 6 0,0 0 15,-13-6-15,4 3 0,9 3 16,0 0-16,0 0 0,0 0 16,-10 8-1,11-8-15,-1 0 16,5 1-16,-2 0 0,-3-1 15,10 2-15,0 0 16,-10-2 0,37 6-16,13 4 0,-50-10 15,57 9-15,20-2 0,-77-7 16,45 6 31,16 3-47,-61-9 15,26 8 1,3-2-16,-29-6 15,187 74-15,-154-56 0,-33-18 16,2 2 0,-2-2-16,0 0 15,-3 3-15,1-1 0,2-2 16,-7 8-16,-24 22 0,31-30 15,-50 47 1,-13 15-16,63-62 16,-53 52-16,-17 15 0,70-67 15,-42 41-15,-11 13 16,53-54-16,-20 21 15,-7 8-15,27-29 16,-143 148-16,126-135 0,17-13 16,-18 12-1,16-8-15,2-4 16,1 2-16,-1-2 0,0 0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0" timeString="2015-03-04T13:15:26.17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103 104 0,'0'0'0,"0"0"0,0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1 0,0-1 0,0 0 0,0 0 0,0 0 0,0 0 0,0 0 0,0 0 0,0 0 0,0 0 0,0 0 0,0 0 0,0 0 0,0 0 0,0 0 0,0 0 0,0 0 0,0 0 0,0 0 0,-15 6 0,15-6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0,-5-2 0,5 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0,-7-5 0,7 5 0,0 0 0,0 0 0,0 0 0,0 0 0,0 0 0,0 0 0,0 0 0,0 0 0,0 0 0,0 0 0,0 0 0,0 0 0,0 0 0,0 0 0,0 0 0,0 0 0,0 0 0,0 0 0,0 0 0,0 0 0,0 0 0,-4 0 0,4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0,-14 1 0,14-1 0,0 0 0,0 0 0,0 0 0,0 0 0,0 0 0,0 0 0,0 0 0,0 0 0,0 0 0,0 0 0,0 0 0,0 0 0,0 0 0,0 0 0,0 0 0,0 0 0,0 0 0,0 0 0,0 0 0,0 0 0,0 0 0,0 0 0,0 0 0,0 0 0,0 0 0,0 0 0,0 0 0,-3-4 0,3 4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0,-3-10 0,3 10 0,0 0 0,0 0 0,0 0 0,0 0 0,0 0 0,0 0 0,0 0 0,0 0 0,0 0 0,0 0 0,0 0 0,0 0 0,0 0 0,0 0 0,0 0 0,0 0 0,0 0 0,0 0 0,0 0 0,0 0 0,0 0 0,0 0 0,0 0 0,0 0 0,0 0 0,0 0 0,0 0 0,0 0 0,0 0 0,0 0 0,0 0 0,0 0 0,0 0 0,0 0 0,0 0 0,0 0 0,0 0 0,0 0 0,0 0 0,0 0 0,-2-9 0,2 9 0,0 0 0,0 0 0,0 0 0,0 0 0,0 0 0,0 0 0,0 0 0,0 0 0,0 0 0,0 0 0,0 0 0,0 0 0,0 0 0,0 0 0,0 0 0,0 0 0,0 0 0,0 0 0,0 0 0,0 0 0,0 0 0,0 0 0,0 0 0,0 0 0,0 0 0,0 0 0,0 0 0,0 0 0,0 0 0,0 0 0,0 0 0,-1 0 0,1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0,-1 0 0,1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0,-2 0 0,2 0 0,0 0 0,-1 0 0,1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0,-40-5 0,40 5 0,0 0 0,0 0 0,0 0 0,0 0 0,0 0 0,0 0 0,0 0 0,-2 2 0,2-2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0,-1 2 0,1-2 0,0 0 0,0 0 0,0 0 0,0 0 0,0 0 0,0 0 0,0 0 0,0 0 0,0 0 0,0 0 0,0 0 0,0 0 0,0 0 0,-2 0 0,2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0,-1 4 0,1-4 0,0 0 0,0 0 0,0 0 0,0 0 0,0 0 0,0 0 0,0 0 0,0 0 0,0 0 0,0 0 0,0 0 0,0 0 0,0 0 0,0 0 0,0 0 0,0 0 0,0 0 0,0 0 0,0 0 0,0 5 0,0-5 0,0 0 0,0 0 0,0 0 0,0 0 0,0 0 0,0 0 0,0 0 0,0 0 0,0 0 0,0 0 0,0 0 0,0 0 0,0 0 0,0 0 0,0 0 0,0 0 0,0 0 0,0 0 0,0 0 0,0 0 0,0 0 0,0 0 0,0 0 0,0 0 0,0 0 0,0 0 0,0 0 0,0 0 0,0 0 0,0 0 0,0 0 0,0 0 0,0 0 0,0 0 0,0 0 0,0 0 0,0 0 0,0 0 0,0 0 0,0 0 0,0 0 0,0 0 0,0 0 0,0 0 0,0 0 0,4-1 0,-4 1 0,0 0 0,0 0 0,0 0 0,0 0 0,0 0 0,0 0 0,0 0 0,0 0 0,0 0 0,0 0 0,0 0 0,0 0 0,0 0 0,0 0 0,0 0 0,0 0 0,0 0 0,0 0 0,0 0 0,0 0 0,3-9 0,-3 9 0,0 0 0,0 0 0,0 0 0,0 0 0,0 0 0,0 0 0,0 0 0,0 0 0,0 0 0,0 0 0,0 0 0,0 0 0,0 0 0,0 0 0,0 0 0,0 0 0,0 0 0,0 0 0,0 0 0,0 0 0,0 0 0,0 0 0,13-3 0,-13 3 0,0 0 0,0 0 0,0 0 0,0 0 0,0 0 0,0 0 0,0 0 0,0 0 0,0 0 0,0 0 0,0 0 0,0 0 0,0 0 0,0 0 0,0 0 0,0 0 0,0 0 0,10 9 0,-10-9 0,0 0 0,0 0 0,0 0 0,0 0 0,0 0 0,0 0 0,0 0 0,0 0 0,0 0 0,0 0 0,0 0 0,0 0 0,0 0 0,0 0 0,0 0 0,0 0 0,0 0 0,0 0 0,0 0 0,0 0 0,0 0 0,0 0 0,0 0 0,0 0 0,0 0 0,0 0 0,0 0 0,0 0 0,0 0 0,0 0 0,0 0 0,0 0 0,21 12 0,-21-12 0,0 0 0,0 0 0,0 0 0,0 0 0,0 0 0,0 0 0,0 0 0,0 0 0,0 0 0,0 0 0,0 0 0,0 0 0,0 0 0,0 0 0,12 5 0,-12-5 0,0 0 0,0 0 0,0 0 0,0 0 0,0 0 0,0 0 0,0 0 0,0 0 0,0 0 0,0 0 0,0 0 0,0 0 0,0 0 0,0 0 0,0 0 0,0 0 0,0 0 0,0 0 0,0 0 0,0 0 0,0 0 0,0 0 0,0 0 0,0 0 0,0 0 0,0 0 0,0 0 0,21 8 0,-21-8 0,0 0 0,0 0 0,0 0 0,0 0 0,0 0 0,0 0 0,0 0 0,0 0 0,0 0 0,0 0 0,0 0 0,13 5 0,-13-5 0,0 0 0,0 0 0,0 0 0,0 0 0,0 0 0,0 0 0,0 0 0,0 0 0,0 0 0,0 0 0,0 0 0,0 0 0,0 0 0,0 0 0,0 0 0,0 0 0,0 0 0,0 0 0,0 0 0,0 0 0,0 0 0,12 4 0,-12-4 0,0 0 0,0 0 0,0 0 0,0 0 0,0 0 0,0 0 0,0 0 0,0 0 0,1 0 0,-1 0 0,0 0 0,0 0 0,0 0 0,0 0 0,0 0 0,0 0 0,0 0 0,0 0 0,0 0 0,0 0 0,0 0 0,0 0 0,0 0 0,0 0 0,0 0 0,6 4 0,-6-4 0,0 0 0,0 0 0,0 0 0,0 0 0,0 0 0,3 2 0,-3-2 0,0 0 0,0 0 0,0 0 0,0 0 0,0 0 0,0 0 0,0 0 0,0 0 0,0 0 0,153 59 0,-153-59 0,0 0 0,0 0 0,53 12 0,-53-12 0,0 0 0,0 0 0,0 0 0,74 8 0,-40-12 15,-34 4 1,56-13-16,-27 3 0,-29 10 15,39-18-15,-22 9 0,-17 9 0,0 0 16,25-14 0,-10 5-16,-15 9 15,27-28-15,-11 2 0,-16 26 16,21-34-16,-11 21 0,-10 13 15,10-16 1,-8 7-16,-2 9 16,3-4-16,-1 9 0,-2-5 15,2 5-15,-2-6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0" timeString="2015-03-04T13:15:27.91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27 3 0,'0'0'0,"0"0"0,0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0,2 0 0,-2 0 0,0 0 0,0 0 0,0 0 0,0 0 0,0 0 0,0 0 0,0 0 0,0 0 0,0 0 0,0 0 0,0 0 0,0 0 0,0 0 0,0 0 0,0 0 0,0 0 0,0 0 0,0 0 0,0 0 0,0 0 0,0 0 0,0 0 0,0 0 0,0 0 0,0 0 0,0 0 0,0 0 0,0 0 0,0 0 0,0 0 0,1 4 0,-1-4 0,0 0 0,0 0 0,0 0 0,0 0 0,0 0 0,0 0 0,0 0 0,0 0 0,0 0 0,0 0 0,0 0 0,0 0 0,0 0 0,0 0 0,0 0 0,0 0 0,0 0 0,0 0 0,0 0 0,0 0 0,0 0 0,0 0 0,0 0 0,0 0 0,0 0 0,0 0 0,0 0 0,0 0 0,0 0 0,0 0 0,0 0 0,0 0 0,0 0 0,0 0 0,0 0 0,0 0 0,0 0 0,0 0 0,0 0 0,0 0 0,-4 0 0,4 0 0,0 0 0,0 0 0,0 0 0,0 0 0,0 0 0,0 0 0,0 0 0,0 0 0,0 0 0,0 0 0,0 0 0,0 0 0,0 0 0,0 0 0,0 0 0,0 0 0,0 0 0,0 0 0,0 0 0,0 0 0,0 0 0,0 0 0,0 0 0,0 0 0,0 0 0,0 0 0,0 0 0,-7-5 0,7 5 0,0 0 0,0 0 0,0 0 0,0 0 0,0 0 0,0 0 0,0 0 0,0 0 0,0 0 0,0 0 0,0 0 0,0 0 0,0 0 0,0 0 0,0 0 0,0 0 0,0 0 0,0 0 0,0 0 0,0 0 0,0 0 0,0 0 0,0 0 0,0 0 0,0 0 0,0 0 0,0 0 0,0 0 0,0 0 0,0 0 0,0 0 0,0 0 0,0 0 0,0 0 0,0 0 0,0 0 0,0 0 0,0 0 0,0 0 0,0 0 0,0 0 0,0 0 0,0 0 0,-5-2 0,5 2 0,0 0 0,0 0 0,0 0 0,0 0 0,0 0 0,0 0 0,0 0 0,0 0 0,0 0 0,0 0 0,0 0 0,0 0 0,0 0 0,0 0 0,0 0 0,0 0 0,0 0 0,0 0 0,0 0 0,0 0 0,0 0 0,0 0 0,0 0 0,0 0 0,3 3 0,-3-3 0,0 0 0,0 0 0,0 0 0,0 0 0,0 0 0,0 0 0,0 0 0,0 0 0,0 0 0,0 0 0,0 0 0,0 0 0,0 0 0,0 0 0,0 0 0,0 0 0,0 0 0,0 0 0,0 0 0,0 0 0,0 0 0,0 0 0,0 0 0,0 0 0,0 0 0,0 0 0,0 0 0,0 0 0,0 0 0,0 0 0,0 0 0,0 0 0,0 0 0,0 0 0,0 0 0,0 0 0,0 0 0,0 0 0,0 0 0,0 0 0,0 0 0,0 0 0,0 0 0,0 0 0,0 0 0,0 0 0,4 9 0,-4-9 0,0 0 0,0 0 0,0 0 0,0 0 0,0 0 0,0 0 0,0 0 0,0 0 0,0 0 0,0 0 0,0 0 0,0 0 0,0 0 0,0 0 0,0 0 0,0 0 0,0 0 0,0 0 0,0 0 0,0 0 0,0 0 0,3 6 0,-3-6 0,0 0 0,0 0 0,0 0 0,0 0 0,0 0 0,0 0 0,0 0 0,0 0 0,0 0 0,0 0 0,0 0 0,0 0 0,0 0 0,0 0 0,0 0 0,0 0 0,0 0 0,0 0 0,0 0 0,0 0 0,0 0 0,0 0 0,0 0 0,0 0 0,0 0 0,0 0 0,0 0 0,0 0 0,0 0 0,0 0 0,0 0 0,0 0 0,0 0 0,0 0 0,0 0 0,0 0 0,0 0 0,0 0 0,0 0 0,0 0 0,0 0 0,-1 4 0,1-4 0,0 0 0,0 0 0,0 0 0,0 0 0,0 0 0,-3-3 0,3 3 0,0 0 0,0 0 0,0 0 0,0 0 0,0 0 0,0 0 0,0 0 0,0 0 0,0 0 0,0 0 0,0 0 0,0 0 0,0 0 0,0 0 0,0 0 0,0 0 0,0 0 0,0 0 0,0 0 0,0 0 0,0 0 0,0 0 0,0 0 0,0 0 0,0 0 0,0 0 0,0 0 0,0 0 0,0 0 0,0 0 0,0 0 0,0 0 0,0 0 0,0 0 0,0 0 0,-3-5 0,3 5 0,0 0 0,0 0 0,0 0 0,0 0 0,0 0 0,0 0 0,0 0 0,0 0 0,0 0 0,0 0 0,0 0 0,0 0 0,0 0 0,0 0 0,0 0 0,0-5 0,0 5 0,0 0 0,0 0 0,0 0 0,0 0 0,0 0 0,0 0 0,0 0 0,0 0 0,0 0 0,0 0 0,0 0 0,0 0 0,0 0 0,0 0 0,0 0 0,0 0 0,-1-2 0,1 2 0,0 0 0,0 0 0,0 0 0,0 0 0,0 0 0,0 0 0,0 0 0,0 0 0,0 0 0,0 0 0,0 0 0,0 0 0,0 0 0,0 0 0,0 0 0,0 0 0,0 0 0,0 0 0,0 0 0,0 0 0,0 0 0,0 0 0,0 0 0,0 0 0,0 0 0,0 0 0,0 0 0,0 0 0,0 0 0,0 0 0,0 0 0,0 0 0,0 0 0,0 0 0,0 0 0,0 0 0,0 0 0,0 4 0,0-4 0,0 0 0,0 0 0,0 0 0,0 0 0,0 0 0,0 0 0,0 0 0,0 0 0,0 0 0,0 3 0,0-3 0,0 0 0,0 0 0,0 0 0,0 0 0,0 0 0,0 0 0,0 0 0,0 0 0,0 0 0,0 0 0,0 0 0,0 0 0,0 0 0,0 0 0,0 0 0,0 0 0,0 0 0,0 8 0,0-8 0,0 0 0,0 0 0,0 0 0,0 0 0,0 0 0,0 0 0,0 5 0,0-5 0,0 0 0,0 0 0,0 0 0,0 0 0,0 0 0,0 0 0,0 0 0,0 0 0,0 0 0,0 0 0,0 0 0,-5 46 0,5-46 0,0 0 0,0 0 0,0 0 0,-5 74 0,5-74 0,0 0 0,0 0 0,0 0 0,0 0 0,0 0 0,-5 58 0,5-58 0,-1 77 0,1-77 15,0 65 1,3 23-16,-3-88 15,1 74-15,2 26 0,-3-100 16,4 82-16,9 28 0,-13-110 16,12 89-1,6 33-15,-18-122 16,12 82-16,2 23 0,-14-105 15,10 89-15,4 28 16,-14-117 0,13 93-16,7 30 0,-20-123 15,15 83-15,3 22 0,-18-105 16,17 96-1,9 32-15,-26-128 16,20 107-16,6 36 0,-26-143 16,23 114-16,14 37 0,-37-151 15,23 109 1,1 35-16,-24-144 15,19 102-15,7 32 0,-26-134 16,18 92-16,10 26 16,-28-118-1,21 95-15,6 29 0,-27-124 16,19 81-16,7 21 0,-26-102 15,20 76 1,7 23-16,-27-99 16,15 55-16,6 15 0,-21-70 15,8 28-15,1 0 0,-9-28 16,51 171-1,-41-139-15,-10-32 16,9 26-16,-9-26 0,0 0 16,-9-13-1,-1-3-15,10 16 16,-21-33-16,6 8 0,15 25 15,-1-2-15,0 2 0,1 0 16,-5-6 0,2 3-16,3 3 15,-8-10-15,-28-31 0,36 41 16,-23-26-16,-5-4 15,28 30 1,-149-148-16,133 135 0,16 13 16,-20-18-16,13 9 0,7 9 15,-7-8 1,7 12-16,0-4 15,0 0-15,-2-2 0,2 2 16,0-2-16,0 3 0,0-1 16,3 3-1,-2-1-15,-1-2 16,6 6-16,-3-3 0,-3-3 15,9 9-15,28 29 16,-37-38 0,26 26-16,7 8 0,-33-34 15,21 22-15,8 4 0,-29-26 16,20 21-1,7 8-15,-27-29 16,119 140-16,-96-108 0,-23-32 16,24 25-16,-20-25 15,-4 0 1,7-1-16,-5 1 0,-2 0 15,7-7-15,-3 0 0,-4 7 16,13-34 0,-7-1-16,-6 35 15,18-68-15,-3 26 0,-15 42 16,17-77-16,-13 30 0,-4 47 15,7-70 1,-1 41-16,-6 29 16,4-44-16,-2 24 0,-2 20 15,-2-24-15,2 16 16,0 8-16,0-9 15,-1 7-15,1 2 16,1-6-16,-1 1 0,0 5 16,0-2-1,0 7-15,0-5 16,-1 5-16,1-7 0,0 2 15,-2 5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0" timeString="2015-03-04T13:19:50.95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395 672 0,'0'0'0,"0"0"0,0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0,12 6 0,-12-6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0,2 1 0,-2-1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1 0,0-1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0,12 27 0,-12-27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0,4 4 0,-4-4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0,12-7 0,-12 7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0,9-14 0,-9 14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0,14-13 0,-14 13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0,10-1 0,-10 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0,18-8 0,-18 8 0,0 0 0,9-9 0,-9 9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0,22-23 0,-22 23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0,16-21 0,-16 21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0,5-11 0,-5 11 0,0 0 0,0 0 0,0 0 0,0 0 0,0 0 0,0 0 0,0 0 0,0-1 0,0 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0,-2 0 0,2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0,-27-9 0,27 9 0,0 0 0,0 0 0,0 0 0,0 0 0,0 0 0,0 0 0,0 0 0,0 0 0,0 0 0,0 0 0,0 0 0,0 0 0,0 0 0,4 0 0,-4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0,-2 1 0,2-1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0,-25 31 0,25-31 0,0 0 0,0 0 0,0 0 0,0 0 0,0 0 0,0 0 0,0 0 0,0 0 0,0 0 0,0 0 0,0 0 0,0 0 0,0 0 0,0 0 0,0 0 0,0 0 0,0 0 0,0 0 0,0 0 0,-10 7 0,10-7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1 0,0-1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0,-28 24 0,28-24 0,0 0 0,0 0 0,0 0 0,0 0 0,0 0 0,0 0 0,0 0 0,0 0 0,0 0 0,0 0 0,0 0 0,0 0 0,0 0 0,0 0 0,0 0 0,0 0 0,0 0 0,0 0 0,0 0 0,0 0 0,0 0 0,0 0 0,0 0 0,0 0 0,0 0 0,-4 6 0,4-6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0,-2 6 0,2-6 0,0 0 0,0 0 0,0 0 0,0 0 0,0 0 0,0 0 0,0 0 0,0 0 0,0 0 0,0 0 0,0 0 0,0 0 0,0 0 0,0 0 0,0 0 0,0 0 0,0 0 0,0 0 0,0 0 0,0 0 0,0 0 0,0 0 0,0 0 0,0 0 0,0 0 0,0 0 0,0 0 0,0 0 0,0 0 0,0 0 0,0 0 0,0 0 0,0 0 0,0 0 0,0 0 0,0 0 0,0 0 0,0 0 0,0 0 0,0 0 0,0 0 0,0 0 0,2 1 0,-2-1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0,14-5 0,-14 5 0,0 0 0,0 0 0,0 0 0,0 0 0,0 0 0,0 0 0,0 0 0,0 0 0,0 0 0,0 0 0,0 0 0,0 0 0,0 0 0,0 0 0,0 0 0,0 0 0,0 0 0,0 0 0,0 0 0,0 0 0,0 0 0,0 0 0,0 0 0,0 0 0,0 0 0,0 0 0,0 0 0,0 0 0,0 0 0,0 0 0,0 0 0,10-10 0,-10 10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0,6-4 0,-6 4 0,0 0 0,0 0 0,0 0 0,0 0 0,0 0 0,0 0 0,0 0 0,0 0 0,0 0 0,0 0 0,0 0 0,0 0 0,0 0 0,0 0 0,0 0 0,0 0 0,0 0 0,0 0 0,0 0 0,0 0 0,0 0 0,0 0 0,0 0 0,0 0 0,0 0 0,0 0 0,0 0 0,0 0 0,0 0 0,0 0 0,0 0 0,0 0 0,0 0 0,0 0 0,0 0 0,0 0 0,-2 2 0,2-2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0,-4 5 0,4-5 0,0 0 0,0 0 0,0 0 0,0 0 0,0 0 0,0 0 0,0 0 0,0 0 0,0 0 0,0 0 0,0 0 0,0 0 0,0 0 0,0 0 0,0 0 0,0 0 0,0 0 0,0 0 0,0 0 0,0 0 0,0 0 0,0 0 0,0 0 0,0 0 0,0 0 0,0 0 0,0 0 0,0 0 0,0 0 0,0 0 0,0 0 0,0 0 0,0 0 0,-4 2 0,4-2 0,0 0 0,0 0 0,0 0 0,0 0 0,0 0 0,0 0 0,0 0 0,0 0 0,0 0 0,0 0 0,0 0 0,0 0 0,0 0 0,0 0 0,0 0 0,0 0 0,0 0 0,0 0 0,0 0 0,0 0 0,0 0 0,0 0 0,0 0 0,0 0 0,0 0 0,0 0 0,0 0 0,0 0 0,0 0 0,0 0 0,0 0 0,0 0 0,0 0 0,0 0 0,-4 5 0,4-5 0,0 0 0,0 0 0,0 0 0,0 0 0,0 0 0,0 0 0,0 0 0,0 0 0,0 0 0,0 0 0,0 0 0,0 0 0,0 0 0,0 0 0,0 0 0,0 0 0,0 0 0,0 0 0,0 0 0,0 0 0,0 0 0,0 0 0,0 0 0,0 0 0,0 0 0,0 0 0,0 0 0,0 0 0,0 0 0,0 0 0,2 1 0,-2-1 0,0 0 0,0 0 0,0 0 0,0 0 0,0 0 0,0 0 0,0 0 0,0 0 0,0 0 0,0 0 0,0 0 0,0 0 0,0 0 0,0 0 0,0 0 0,0 0 0,0 0 0,0 0 0,0 0 0,0 0 0,0 0 0,0 0 0,0 0 0,0 0 0,0 0 0,0 0 0,0 0 0,0 0 0,0 0 0,0 0 0,0 0 0,0 0 0,0 0 0,0 0 0,0 0 0,0 0 0,0 0 0,-4-1 0,4 1 0,0 0 0,0 0 0,0 0 0,0 0 0,0 0 0,0 0 0,0 0 0,0 0 0,0 0 0,0 0 0,0 0 0,0 0 0,0 0 0,0 0 0,0 0 0,0 0 0,0 0 0,0 0 0,0 0 0,0 0 0,0 0 0,0 0 0,0 0 0,0 0 0,0 0 0,0 0 0,0 0 0,-6-3 0,6 3 0,0 0 0,0 0 0,0 0 0,0 0 0,0 0 0,0 0 0,0 0 0,0 0 0,0 0 0,0 0 0,0 0 0,0 0 0,0 0 0,0 0 0,0 0 0,0 0 0,0 0 0,0 0 0,0 0 0,0 0 0,0 0 0,0 0 0,0 0 0,0 0 0,0 0 0,0 0 0,0 0 0,0 0 0,0 0 0,0 0 0,0 0 0,0 0 0,0 0 0,0 0 0,0 0 0,0 0 0,0 0 0,0 0 0,0 0 0,0 0 0,-2-3 0,2 3 0,0 0 0,0 0 0,0 0 0,0 0 0,0 0 0,0 0 0,0 0 0,0 0 0,0 0 0,0 0 0,0 0 0,0 0 0,0 0 0,0 0 0,0 0 0,0 0 0,0 0 0,0 0 0,0 0 0,0 0 0,0 0 0,0 0 0,0 0 0,0 0 0,6 3 0,-6-3 0,0 0 0,0 0 0,0 0 0,0 0 0,0 0 0,0 0 0,0 0 0,0 0 0,0 0 0,0 0 0,0 0 0,0 0 0,0 0 0,0 0 0,0 0 0,0 0 0,0 0 0,0 0 0,0 0 0,0 0 0,0 0 0,0 0 0,0 0 0,0 0 0,0 0 0,0 0 0,0 0 0,0 0 0,0 0 0,0 0 0,0 0 0,0 0 0,0 0 0,0 0 0,0 0 0,0 0 0,0 0 0,0 0 0,0 0 0,0 0 0,0 0 0,0 0 0,0 0 0,14 3 0,-14-3 0,0 0 0,0 0 0,0 0 0,0 0 0,0 0 0,0 0 0,0 0 0,0 0 0,0 0 0,0 0 0,0 0 0,0 0 0,0 0 0,0 0 0,0 0 0,0 0 0,0 0 0,0 0 0,0 0 0,0 0 0,0 0 0,6 0 0,-6 0 0,0 0 0,0 0 0,0 0 0,0 0 0,0 0 0,0 0 0,0 0 0,0 0 0,0 0 0,0 0 0,0 0 0,0 0 0,0 0 0,0 0 0,0 0 0,0 0 0,0 0 0,0 0 0,0 0 0,0 0 0,0 0 0,0 0 0,0 0 0,0 0 0,0 2 0,0-2 0,0 0 0,0 0 0,0 0 0,0 0 0,0 0 0,0 0 0,0 0 0,0 0 0,0 0 0,0 0 0,0 0 0,0 0 0,0 0 0,0 0 0,0 0 0,0 0 0,0 0 0,0 0 0,-8 1 0,8-1 0,0 0 0,0 0 0,0 0 0,0 0 0,0 0 0,0 0 0,0 0 0,0 0 0,0 0 0,0 0 0,0 0 0,0 0 0,0 0 0,0 0 0,0 0 0,0 0 0,0 0 0,0 0 0,0 0 0,0 0 0,0 0 0,0 0 0,0 0 0,0 0 0,0 0 0,0 0 0,0 0 0,0 0 0,0 0 0,0 0 0,0 0 0,0 0 0,0 0 0,0 0 0,0 0 0,-10-3 0,10 3 0,0 0 0,0 0 0,0 0 0,0 0 0,0 0 0,0 0 0,0 0 0,0 0 0,0 0 0,0 0 0,0 0 0,0 0 0,0 0 0,0 0 0,-6-8 0,6 8 0,0 0 0,0 0 0,0 0 0,0 0 0,0 0 0,0 0 0,0 0 0,0 0 0,0 0 0,0 0 0,0 0 0,0 0 0,0 0 0,0 0 0,0 0 0,0 0 0,0 0 0,0 0 0,0 0 0,0 0 0,0 0 0,0 0 0,0 0 0,0 0 0,0 0 0,0 0 0,0 0 0,0 0 0,0 0 0,-8-31 0,8 31 0,0 0 0,0 0 0,0 0 0,0 0 0,0 0 0,0 0 0,0 0 0,0 0 0,0 0 0,0 0 0,0 0 0,0 0 0,-7-32 0,7 32 0,0 0 0,0 0 0,0 0 0,0 0 0,0 0 0,0 0 0,0 0 0,0 0 0,0 0 0,0 0 0,0 0 0,0 0 0,0 0 0,0 0 0,0 0 0,0 0 0,0 0 0,0 0 0,0 0 0,0 0 0,0 0 0,0 0 0,0 0 0,-4-49 0,4 49 0,0 0 0,0 0 0,0 0 0,0 0 0,0 0 0,0 0 0,0 0 0,0 0 0,0 0 0,6-23 0,-6 23 0,0 0 0,0 0 0,0 0 0,0 0 0,0 0 0,0 0 0,0 0 0,0 0 0,0 0 0,0 0 0,0 0 0,0 0 0,0 0 0,0 0 0,0 0 0,0 0 0,0 0 0,-4-40 0,4 40 0,0 0 0,0 0 0,0 0 0,0 0 0,0 0 0,0 0 0,-14-25 0,14 25 0,0 0 0,0 0 0,0 0 0,0 0 0,0 0 0,0 0 0,0 0 0,0 0 0,0 0 0,0 0 0,0 0 0,-24-48 0,24 48 0,0 0 0,0 0 0,0 0 0,-15-32 0,15 32 0,0 0 0,0 0 0,0 0 0,0 0 0,0 0 0,-24-45 0,24 45 0,-6-17 0,6 17 16,-4-20-1,8 16-15,4-21 0,-10-2 16,2 27 0,-6-50-16,0 20 0,6 30 15,-17-34-15,9 24 0,8 10 16,-6-10-16,8 10 15,-2 0 1,6-3-16,-4 1 0,-2 2 16,18-11-16,-1 2 0,-17 9 15,0-2 1,0 2-16,0 0 15,-23-2-15,25 4 0,-2-2 16,0 0-16,-2 0 16,2 0-16,-26 7 15,30-7-15,-4 0 16,8-3-16,-6-2 0,-2 5 15,-4-6 1,-4 4-16,8 2 16,2-2-16,6 2 0,-8 0 15,6 2-15,-10-2 0,4 0 16,0 0-1,0 2-15,0-2 16,-10 5-16,2-10 0,8 5 16,2-8-1,10 7-15,-12 1 16,12 0-16,-12 0 0,0 0 15,0 0-15,0 1 16,0-1-16,0-1 16,0-2-16,0 3 15,6-8-15,1 1 0,-7 7 16,0 0-1,0 0-15,0 0 16,-1 0-16,-1 0 0,2 0 16,-26 0-16,32-5 0,-6 5 15,0-5 1,-2 2-16,2 3 15,-2-1-15,2 1 0,0 0 16,-4 1-16,0 1 16,4-2-1,-6-4-15,2-2 0,4 6 16,-3-4-16,4 9 0,-1-5 15,10 2 1,-2-3-16,-8 1 16,16-5-16,-8 2 0,-8 3 15,0 0-15,-2 0 0,2 0 16,-40 2-1,44-7-15,-4 5 16,2-1-16,-2 4 0,0-3 16,4 3-1,2-3-15,-6 0 16,-6-5-16,-5-4 0,11 9 15,-8-4-15,8 4 0,0 0 16,2 0 0,-2 0-16,0 0 15,-12 21-15,6-19 0,6-2 16,6 4-16,8-4 15,-14 0 1,0 0-16,0 0 0,0 0 16,-14 16-16,24-14 0,-10-2 15,9 4 1,-5-1-16,-4-3 15,2 3-15,-4-1 0,2-2 16,0 2-16,2-2 16,-2 0-1,8 2-15,-2-1 0,-6-1 16,0 0-16,-2 2 0,2-2 15,-2 0-15,0 1 16,2-1 0,-4 2-16,2 1 0,2-3 15,-6 5-15,4-3 0,2-2 16,-7 7-1,5-5-15,2-2 16,-8 11-16,6-8 0,2-3 16,-10 11-16,6-8 15,4-3-15,-12 11 16,9-7-16,3-4 15,-10 13-15,6-10 0,4-3 16,-100 95 0,100-93-16,0-2 15,0 3-15,-2-2 0,2-1 16,-31 53-16,35-47 0,-4-6 15,13-6 1,-7-5-16,-6 11 16,2-20-16,-6 8 0,4 12 15,-4-14-15,6 10 16,-2 4-16,-2-6 15,-6 5-15,8 1 16,6-14-16,6 0 0,-12 14 16,29-34-1,-11 7-15,-18 27 16,14-29-16,-12 24 0,-2 5 15,6-4-15,-4 4 0,-2 0 16,9-6 0,-3 0-16,-6 6 15,2-4-15,-6 6 0,4-2 16,-6-2-16,2-4 15,4 6 1,6-7-16,6 3 0,-12 4 16,18-14-16,-10 0 0,-8 14 15,15-15 1,-1 16-16,-14-1 15,8 1-15,-14-1 0,6 0 16,0 2-16,4-1 0,-4-1 16,8 0-1,-4-1-15,-4 1 16,2 0-16,-2 2 0,0-2 15,0 0 1,0 0-16,0 0 16,-22 0-16,38-2 0,-16 2 15,0 0-15,0 1 0,0-1 16,0 0-1,0 0-15,0 0 16,-2 0-16,2 1 0,0-1 16,-14 14-16,22-12 15,-8-2-15,12 0 16,-9-2-16,-3 2 15,0-2-15,-3 2 0,3 0 16,-2 1 0,4 0-16,-2-1 15,19-2-15,3-1 0,-22 3 16,17 3-16,-15 3 0,-2-6 15,18 6 1,0-7-16,-18 1 16,11 0-16,-9 0 0,-2 0 15,69 18 1,-34-13-16,-35-5 15,41 8-15,-31-4 0,-10-4 16,12 7-16,-6-2 0,-6-5 16,5 2-1,-3 0-15,-2-2 16,120 39-16,-71-38 0,-49-1 15,31 1-15,-29-1 16,-2 0-16,94 2 16,-74-8-16,-20 6 15,2 0-15,-2 2 0,0-2 16,43 22-16,-30-24 15,-13 2 1,0 0-16,0 0 0,0 0 16,-35-8-16,45 6 0,-10 2 0,0 0 15,14 1 1,-8 1-16,-6-2 15,5 5-15,-3-5 0,-2 0 16,2 0-16,-4-2 16,2 2-1,0-3-15,-2 0 0,2 3 16,-5-1-16,1 2 0,4-1 15,-4 2 1,2-2-16,2 0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0" timeString="2015-03-04T13:19:54.81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34 1370 0,'0'0'0,"0"0"0,0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0,-2 0 0,2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0,-7 9 0,7-9 0,0 0 0,0 0 0,0 0 0,0 0 0,0 0 0,0 0 0,0 0 0,0 0 0,0 0 0,0 0 0,0 0 0,0 0 0,0 0 0,0 0 0,0 0 0,0 0 0,0 0 0,0 0 0,0 0 0,0 0 0,0 0 0,0 0 0,0 0 0,-14-2 0,14 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0,-10-7 0,10 7 0,0 0 0,0 0 0,0 0 0,0 0 0,0 0 0,0 0 0,0 0 0,0 0 0,0 0 0,0 0 0,0 0 0,0 0 0,0 0 0,0 0 0,0 0 0,0 0 0,0 0 0,0 0 0,0 0 0,0 0 0,0 0 0,0 0 0,0 0 0,0 0 0,0 0 0,0 0 0,0 0 0,0 0 0,0 0 0,0 0 0,0 0 0,0 0 0,0 0 0,0 0 0,0 0 0,0 0 0,0 0 0,0 0 0,0 0 0,0 0 0,0 0 0,0 0 0,0 0 0,0 0 0,6-2 0,-6 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0,4-2 0,-4 2 0,0 0 0,0 0 0,0 0 0,0 0 0,0 0 0,0 0 0,0 0 0,0 0 0,0 0 0,0 0 0,0 0 0,0 0 0,0 0 0,0 0 0,0 0 0,0 0 0,0 0 0,0 0 0,0 0 0,0 0 0,0 0 0,0 0 0,0 0 0,0 0 0,0 0 0,0 0 0,0 0 0,0 0 0,0 0 0,0 1 0,0-1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0,10 3 0,-10-3 0,0 0 0,0 0 0,0 0 0,0 0 0,0 0 0,0 0 0,0 0 0,0 0 0,0 0 0,0 0 0,0 0 0,0 0 0,0 0 0,0 0 0,0 0 0,0 0 0,0 0 0,0 0 0,0 0 0,0 0 0,0 0 0,0 0 0,0 0 0,0 0 0,0 0 0,0 0 0,0 0 0,0 0 0,0 0 0,0 0 0,0 0 0,0 0 0,0 0 0,0 0 0,0 0 0,0 0 0,0 0 0,0 0 0,0-2 0,0 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0,-4-3 0,4 3 0,0 0 0,0 0 0,0 0 0,0 0 0,0 0 0,0 0 0,0 0 0,0 0 0,0 0 0,0 0 0,0 0 0,0 0 0,0 0 0,0 0 0,0 0 0,0 0 0,0 0 0,0 0 0,0 0 0,0 0 0,0 0 0,0 0 0,0 0 0,0 0 0,0 0 0,0 0 0,0 0 0,0 0 0,0 0 0,0 0 0,0 0 0,0 0 0,0 0 0,0 0 0,0 0 0,-2 0 0,2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0,2 1 0,-2-1 0,0 0 0,2 1 0,-2-1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0,-6 0 0,6 0 0,0 0 0,0 0 0,0 0 0,0 0 0,0 0 0,0 0 0,0 0 0,-12-3 0,12 3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0,8-13 0,-8 13 0,0 0 0,0 0 0,0 0 0,0 0 0,0 0 0,0 0 0,0 0 0,0 0 0,0 0 0,0 0 0,0 0 0,0 0 0,0 0 0,25-5 0,-25 5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0,26-14 0,-26 14 0,0 0 0,0 0 0,0 0 0,0 0 0,0 0 0,0 0 0,0 0 0,0 0 0,0 0 0,0 0 0,0 0 0,0 0 0,0 0 0,0 0 0,0 0 0,0 0 0,0 0 0,0 0 0,0 0 0,4-10 0,-4 10 0,0 0 0,0 0 0,0 0 0,0 0 0,0 0 0,0 0 0,0 0 0,0 0 0,0 0 0,0 0 0,0 0 0,0 0 0,0 0 0,0 0 0,0 0 0,0 0 0,0 0 0,0 0 0,0 0 0,0 0 0,0 0 0,0 0 0,0 0 0,0 0 0,0 0 0,0 0 0,0 0 0,0 0 0,0 0 0,0 0 0,0 0 0,0 0 0,0 0 0,0 0 0,0 0 0,0 0 0,0 0 0,0 0 0,0 0 0,0 0 0,0 0 0,0 0 0,0 0 0,0 0 0,0 0 0,6-16 0,-6 16 0,0 0 0,0 0 0,0 0 0,0 0 0,0 0 0,0 0 0,0 0 0,0 0 0,0 0 0,0 0 0,0 0 0,0 0 0,0 0 0,0 0 0,0 0 0,0 0 0,0 0 0,0 0 0,0 0 0,0 0 0,4-7 0,-4 7 0,0 0 0,0 0 0,0 0 0,0 0 0,0 0 0,0 0 0,0 0 0,0 0 0,0 0 0,0 0 0,0 0 0,0 0 0,0 0 0,0 0 0,0 0 0,0 0 0,0 0 0,0 0 0,0 0 0,0 0 0,0 0 0,0 0 0,1-5 0,-1 5 0,0 0 0,0 0 0,0 0 0,0 0 0,0 0 0,0 0 0,0 0 0,0 0 0,0 0 0,0 0 0,0 0 0,0 0 0,0 0 0,0 0 0,0 0 0,0 0 0,0 0 0,2 0 0,-2 0 0,0 0 0,0 0 0,0 0 0,0 0 0,0 0 0,0 0 0,0 0 0,0 0 0,0 0 0,0 0 0,0 0 0,0 0 0,0 0 0,0 0 0,0 0 0,0 0 0,0 0 0,0 0 0,0 0 0,0 0 0,0 0 0,0 0 0,0 0 0,0 0 0,0 0 0,0 0 0,0 0 0,0 0 0,0 0 0,0 0 0,0 0 0,0 0 0,34-13 0,-34 13 0,0 0 0,0 0 0,0 0 0,0 0 0,0 0 0,0 0 0,0 0 0,0 0 0,0 0 0,0 0 0,0 0 0,0 0 0,0 0 0,0 0 0,6-11 0,-6 11 0,0 0 0,0 0 0,0 0 0,0 0 0,0 0 0,0 0 0,0 0 0,0 0 0,0 0 0,0 0 0,0 0 0,0 0 0,0 0 0,0 0 0,0 0 0,0 0 0,0 0 0,0 0 0,0 0 0,0 0 0,0 0 0,0 0 0,0 0 0,0 0 0,0 0 0,0 0 0,0 0 0,15-13 0,-15 13 0,0 0 0,0 0 0,0 0 0,0 0 0,0 0 0,0 0 0,0 0 0,0 0 0,0 0 0,0 0 0,0 0 0,18-5 0,-18 5 0,0 0 0,0 0 0,0 0 0,0 0 0,0 0 0,0 0 0,0 0 0,0 0 0,0 0 0,0 0 0,0 0 0,0 0 0,0 0 0,0 0 0,0 0 0,0 0 0,0 0 0,0 0 0,0 0 0,0 0 0,0 0 0,19-10 0,-19 10 0,0 0 0,0 0 0,0 0 0,0 0 0,0 0 0,0 0 0,0 0 0,0 0 0,2-7 0,-2 7 0,0 0 0,0 0 0,0 0 0,0 0 0,0 0 0,0 0 0,0 0 0,0 0 0,0 0 0,0 0 0,0 0 0,0 0 0,0 0 0,0 0 0,0 0 0,12-14 0,-12 14 0,0 0 0,0 0 0,0 0 0,0 0 0,0 0 0,14-6 0,-14 6 0,0 0 0,0 0 0,0 0 0,0 0 0,0 0 0,0 0 0,0 0 0,0 0 0,0 0 0,43-35 0,-43 35 0,0 0 0,0 0 0,27-37 0,-27 37 0,0 0 0,0 0 0,0 0 0,81-69 0,-19 28 0,-62 41 0,0 0 16,88-70-16,-48 29 15,-40 41 1,58-73-16,-26 29 0,-32 44 15,62-67-15,-17 36 0,-45 31 16,83-57-16,-34 16 0,-49 41 16,100-79-1,-36 28-15,-64 51 16,102-80-16,-45 38 0,-57 42 15,76-61-15,-41 35 16,-35 26 0,55-40-16,-21 25 0,-34 15 15,47-33-15,-30 9 0,-17 24 16,47-33-1,-8 20-15,-39 13 16,51-16-16,-31 12 0,-20 4 16,15-7-16,-18 2 15,3 5-15,-6-6 16,4 3-16,2 3 15,2 2-15,2 1 0,-4-3 16,0 1 0,-8-5-16,8 4 15,-10-2-15,10 5 0,0-3 16,8 3-16,0-2 0,-8-1 15,7 2 1,-3-1-16,-4-1 16,0 1-16,-4-2 0,4 1 15,-5-1 1,1 1-16,4 0 15,-10-6-15,0 3 0,10 3 16,-39-12-16,2 4 0,37 8 16,-4 0-1,0 0-15,4 0 16,-12 2-16,6-2 0,6 0 15,-23 5-15,-42 8 0,65-13 16,-35 6 0,-14-1-16,49-5 15,-278 30-15,254-29 0,24-1 16,-17 0-1,17-1-15,0 1 16,4 3-16,2 2 0,-6-5 16,1 3-16,-6-3 15,5 0-15,7-3 16,9 4-16,-16-1 15,33-1-15,-9 0 0,-24 1 16,45-6-16,-18 3 16,-27 3-1,63-21-15,-26-2 0,-37 23 16,67-34-16,-28 17 0,-39 17 15,49-15 1,-26 15-16,-23 0 16,24 3-16,-20 0 0,-4-3 15,12 4-15,-1-4 0,-11 0 16,16-1-1,-10-3-15,-6 4 16,2-2-16,0 3 0,-2-1 16,6 2-1,-4 0-15,-2-2 16,98 36-16,-73-25 0,-25-11 15,41 7-15,-17-7 16,-24 0 0,31 2-16,-15 0 0,-16-2 15,17 0-15,-13-4 0,-4 4 16,4-5-1,-4 5-15,0 0 16,-10-1-16,-3-2 0,13 3 16,-10-2-16,12 2 0,-2 0 15,21 13 1,-15-9-16,-6-4 15,0 3-15,-10-9 0,10 6 16,-4-3-16,10 3 16,-6 0-1,6 0-15,-6 0 0,0 0 16,-4-3-16,2 2 15,2 1-15,0 4 16,6 0-16,-6-4 16,0 1-16,0 0 0,0-1 15,0 6-15,0-4 0,0-2 16,-2 9-1,2-4-15,0-5 16,-4 14-16,-15 59 0,19-73 16,-16 55-16,-7 15 15,23-70 1,-16 42-16,-4 13 0,20-55 15,-7 24-15,-3 3 0,10-27 16,-79 229 0,60-188-16,19-41 15,-12 39-15,14-35 0,-2-4 16,4 1-1,-2-4-15,-2 3 0,-8-9 16,-2 4-16,10 5 16,-10-7-16,12 8 0,-2-1 15,2 0-15,0 0 16,-2 0-1,10 2-15,0 2 0,-10-4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53.6861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5-10T14:13:59.54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CEDB3C8-E07C-49F4-915D-D1C8F73B05C5}" emma:medium="tactile" emma:mode="ink">
          <msink:context xmlns:msink="http://schemas.microsoft.com/ink/2010/main" type="writingRegion" rotatedBoundingBox="10885,4592 12198,4647 12175,5185 10862,5130"/>
        </emma:interpretation>
      </emma:emma>
    </inkml:annotationXML>
    <inkml:traceGroup>
      <inkml:annotationXML>
        <emma:emma xmlns:emma="http://www.w3.org/2003/04/emma" version="1.0">
          <emma:interpretation id="{E49B6861-6865-4B0A-A4E3-7FF02AA7D72F}" emma:medium="tactile" emma:mode="ink">
            <msink:context xmlns:msink="http://schemas.microsoft.com/ink/2010/main" type="paragraph" rotatedBoundingBox="10885,4592 12198,4647 12175,5185 10862,51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A23B782-2D3D-4C66-A9BA-96CAECD1FBE5}" emma:medium="tactile" emma:mode="ink">
              <msink:context xmlns:msink="http://schemas.microsoft.com/ink/2010/main" type="line" rotatedBoundingBox="10885,4592 12198,4647 12175,5185 10862,5130"/>
            </emma:interpretation>
          </emma:emma>
        </inkml:annotationXML>
        <inkml:traceGroup>
          <inkml:annotationXML>
            <emma:emma xmlns:emma="http://www.w3.org/2003/04/emma" version="1.0">
              <emma:interpretation id="{C59223CB-E034-4F43-8CEB-0BA2019D6E42}" emma:medium="tactile" emma:mode="ink">
                <msink:context xmlns:msink="http://schemas.microsoft.com/ink/2010/main" type="inkWord" rotatedBoundingBox="10885,4592 12198,4647 12175,5185 10862,5130"/>
              </emma:interpretation>
            </emma:emma>
          </inkml:annotationXML>
          <inkml:trace contextRef="#ctx0" brushRef="#br0">181-376 31 0,'-7'-3'15'0,"6"3"-20"16,0 0 16-16,-2 2-12 16,1-1 0-16,-2 1 0 15,-1 0 0-15,1-1 2 16,-1 1 0-16,0 1 0 15,0-1 0-15,-1 1 0 16,0 2 0-16,0-1 0 16,0 4 0-16,0-1 0 0,0 0 0 15,1 0 0-15,2 0 0 16,0 1 0-16,1 0 1 16,1 1-1-16,-1 1 1 15,1 0-2-15,1 3 1 16,0-1-2-16,3 0 1 15,0-1 0-15,2-4 0 16,1 0-1-16,0-4 1 0,0 1-2 16,0 0 1-16,1-4-1 15,1 0 0-15,0-1-2 16,2-3 1-16,0-1-2 16,1 0 0-16,0-3-1 15,1 5 1-15,0-3-1 16,0-2 1-16</inkml:trace>
          <inkml:trace contextRef="#ctx0" brushRef="#br0" timeOffset="1049.23">362-318 27 0,'-2'-5'13'0,"5"0"-20"15,-3 5 30-15,-1-3-23 16,-3 3 0-16,0-4 0 15,1 4 0-15,-1 0 0 16,-1 2 1-16,-1 0 0 0,0 2 1 16,-1 0-1-16,0 1 1 15,0 1-1-15,-2-1 1 16,0 0-1-16,0 4 1 16,1-3-2-16,2 3 1 15,1 0-1-15,3-1 1 16,0 2-1-16,2-1 1 15,2 0-1-15,0 0 1 16,2-2-1-16,2-2 0 16,0-2-1-16,1-5 0 15,0 0 0-15,1-6 1 0,1 0-1 16,-1-1 1-16,1-2 0 16,-2 1 0-16,-1 0 0 15,0 1 1-15,0 0 0 16,-1 1 1-16,0 3 0 15,-2 0 0-15,0 3-1 16,-1 4 1-16,-1 0-1 16,2-1 1-16,-3 3-2 15,1 1 1-15,0 1-2 16,0 3 1-16,2 3-2 16,0-2 1-16,1 3-2 15,-1-3 1-15,1-1-1 16,1-3 1-16,0-2 0 15,1-4 1-15,0-4 0 16,0-2 1-16,0-3 0 16,0-1 1-16,1-3 0 0,-1 3 0 15,0-2 0-15,-1-2 1 16,-1 4-1-16,0 0 1 16,0 1 0-16,-2 4 0 15,1 1-1-15,-2 6 0 16,-2 0 0-16,-1 2 0 15,0 5-1-15,-1-1 0 16,2 5 0-16,0 1 0 16,0 6 0-16,0 0 0 15,1 5 0-15,-2 0 0 0,1 1 0 16,-1 5 0-16,1-4-1 16,1-3 1-16,-2 1 0 15,1-2 0-15,0-7-1 16,0-1 1-16,0-6 0 15,1-4 1-15,-2-1-1 16,1-6 1-16,0-1 0 16,0-7 0-16,1-4 0 15,0-5 0-15,0-4-1 16,2 0 1-16,-1-1 0 16,2-3 0-16,-1 1-1 15,1 0 0-15,-1 2 0 16,0 5 0-16,1 0 0 15,-1 4 0 1,1 6 0 0,0 2 0-16,1 6 0 15,0 2 0-15,0 1-1 16,1 3 1-16,1-1 0 0,0 0 0 16,1 2 0-16,2 0 0 15,-1 0 0-15,3-4 0 16,-3 3-1-16,1-4 1 15,-1-1-4-15,-1-2 0 16,1 2-5-16,-2-4 1 0,0 3-3 16,1-2 0-16</inkml:trace>
          <inkml:trace contextRef="#ctx0" brushRef="#br0" timeOffset="1545.965">733-302 17 0,'4'-1'8'0,"-4"-8"-13"15,-2 8 12-15,1-3-5 16,-1 0 1-16,-2 2 3 16,0-1 0-16,0 1-7 15,-1-1 1-15,-1 3 4 16,0-2 1-16,-3 4-1 15,1 1 0-15,0 0-1 16,-1 2 0-16,1 3-2 16,-1 1 1-16,2 2-1 15,1 2 1-15,3 2-2 0,0-2 0 16,3 0-2-16,1 1 1 16,3-4 1-16,0-4 0 15,0-1-2-15,2-4 1 16,2-3-1-16,-1-5 1 15,0 0 1-15,0-5 0 16,0-1 0-16,1 0 0 16,-1 3 1-16,-2 3 1 15,-1 1 0-15,0-1 1 16,0 5-1-16,-2-1 0 0,0 3-1 16,1 4 1-16,-2 1-1 15,2 1 0-15,-1 2-1 16,2-1 0-16,0 2-1 15,1 0 0-15,0 0-4 16,1-3 1-16,0 1-6 16,1-2 0-16</inkml:trace>
          <inkml:trace contextRef="#ctx0" brushRef="#br0" timeOffset="2101.458">960-331 28 0,'-7'0'14'0,"2"4"-18"0,3-3 21 16,-2 2-14-16,0-1 0 15,0 2 0-15,-1 1 0 16,0-3-4-16,0 0 0 16,0 0 3-16,1 2 1 15,-1 3-2-15,0 1 0 16,0 3 0-16,2 2 0 0,0 2-2 16,2-2 1-16,1-2-1 15,2-1 1-15,2-4-1 16,1 1 1-16,1-3 0 15,2-1 0-15,2-5 0 16,1-1 1-16,-1-5 0 16,0 1 0-16,0-3-1 15,-1 0 1-15,0 1-1 16,-2-1 0-16,-2 4 0 16,0 2 1-16,-3 0 0 15,-2 4 0-15,2 1 0 16,1 3 0-16,-1 1 0 15,2 5 0-15,-1-1 0 16,3 5 0-16,0-4-1 16,2-2 1-16,0 1-1 15,0-2 1-15,0-4-3 16,-1 0 1-16,0-6-6 16,0-2 1-16,0-4-5 0,1-3 1 15</inkml:trace>
          <inkml:trace contextRef="#ctx0" brushRef="#br0" timeOffset="2266.761">1051-483 46 0,'-6'-5'23'0,"14"6"-38"0,-7 1 45 0,0-1-39 16,0 3 1-16,0 1-13 15,2-3 1-15</inkml:trace>
          <inkml:trace contextRef="#ctx0" brushRef="#br0" timeOffset="3108.074">1144-493 27 0,'0'4'13'0,"-1"1"-10"16,1-1 17-16,0 1-19 16,0 4 1-16,0-1-1 15,1 5 1-15,0 3-3 16,0 1 1-16,1 0 1 16,-1 1 0-16,0-2-1 0,0 4 1 15,2-4-1-15,0 2 1 16,1-4-1-16,2-2 0 15,1 0-1-15,0-2 1 16,0-4 0-16,1-2 1 16,0-3-1-16,2-2 1 15,-3-2 0-15,0-2 1 16,-1 1 0-16,0 1 0 0,0-4-1 16,-1 4 1-16,-1-1-1 15,-1 4 0-15,0 0-1 16,-1 4 1-16,-1 1-1 15,2 1 0-15,-2 0-1 16,1 2 0-16,1-2 0 16,0-1 1-16,1-2-1 15,-1-2 0-15,2-1 0 16,0-1 0-16,0-2 0 16,-2-1 1-16,1 2-1 15,-2-2 1-15,1 0 0 16,-1 2 0-16,1 2 0 15,-1 1 1-15,0 4-1 16,1 4 1-16,-1 1-1 16,1 3 1-16,0 2-1 15,1 2 0-15,-1-1 0 16,2 0 1-16,-1 2-1 16,-1 0 0-16,1-1-1 0,0 2 1 15,-2 0-1-15,2-4 1 16,-4 1-1-16,0-2 1 15,-3-4-1-15,0-4 1 16,-3 2 0-16,-3-4 0 16,0-2 1-16,-1 1 0 15,0-2 0-15,1-1 0 16,0-1 0-16,2-3 1 16,1-1-1-16,1-4 1 15,2-1-1-15,-1-1 1 0,2-3-1 16,1-1 0-16,1 4 0 15,2 1 0-15,2-2-1 16,2 1 0-16,2 1-1 16,2-1 1-16,-1 1-2 15,2 1 1-15,2-3-3 16,0 5 0-16,1-2-3 16,-1 2 1-16,0-3-5 15,2 2 0-15</inkml:trace>
          <inkml:trace contextRef="#ctx0" brushRef="#br0" timeOffset="3467.778">1079-424 43 0,'10'5'21'0,"23"-1"-31"0,-23-4 40 0,6 1-34 15,3-1 1-15,1 0-8 16,2-1 1-16,3-3 6 16,2-2 1-16</inkml:trace>
        </inkml:traceGroup>
      </inkml:traceGroup>
    </inkml:traceGroup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53.6861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5-10T14:03:50.50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15-1 27 0,'-1'-1'13'0,"1"1"-14"15,0 0 14-15,-2 1-13 16,2-1 0-16,0 2 0 0,0 1 0 16,0-2 0-16,-1 3 1 15,0 1-1-15,0 1 0 16,-1 2 0-16,-1 2 1 15,1 3 0-15,1 2 0 16,0 1 1-16,0 4 0 16,1 1 0-16,1 0 0 15,1 0-1-15,2 2 1 16,-1-4-1-16,2 1 1 0,-2-2-2 16,1-3 0-16,-2 0-2 15,1-4 1-15,0-1-6 16,-3-1 1-16,0-3-3 15,2-1 0-15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53.6861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5-10T14:03:50.50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21 32 22 0,'-4'0'11'0,"3"-5"-12"16,1 5 18-16,0-2-18 16,-1 2 1-16,-1 0 0 15,0 2 1-15,-1-2-1 16,1 1 1-16,0 0 1 15,0 1 0-15,1-2 1 16,0 1 0-16,1-1 0 16,0 0 1-16,4 0-1 15,0-1 0-15,2 1-1 16,1-3 0-16,1 2-1 16,1 1 1-16,3 0-2 15,2-2 1-15,1 0-2 0,2-1 1 16,0 1 0-16,2-2 1 15,-2 3-1-15,0-3 1 16,1 1-1-16,-1 1 1 16,0 1 0-16,1 1 1 15,0 0-1-15,1-1 1 16,-2 0-2-16,-1 1 1 16,-1 0 0-16,-2 0 0 0,-3-1 0 15,-2 1 0 1,-3 0-1-1,-2 0 1-15,1 0-4 16,-3 0 1-16,-1 0-7 16,-1 0 0-16,-1 1-3 15,-3 2 1-15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53.6861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5-10T14:03:50.51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111 16 34 0,'4'-6'17'0,"4"-2"-23"0,-6 7 31 16,0 0-25-16,-2 1 0 16,0 0 0-16,2 1 1 15,-4 0-1-15,1 2 0 16,-1 2 0-16,-4-1 0 0,0 1 0 15,0 0 1-15,-1 1-1 16,-1 3 0-16,-2-1 0 16,1 2 1-16,0-1-1 15,0-2 1-15,-1 1 0 16,2-3 1-16,1 0-1 16,0-1 0-16,2 0 0 15,-1 1 0-15,2-1-1 16,1-1 0-16,1 0-1 15,0 1 1-15,2-3 0 16,3 0 0-16,0 0 0 16,3 0 1-16,0 0 0 15,2 1 0-15,2 1 0 16,0 2 0-16,-1 2 0 16,1 0 0-16,3 1 0 15,1 0 0-15,1 0-1 16,-1 1 1-16,-2 0-1 0,2-2 1 15,1 0-1-15,-1-2 0 16,0-1-1-16,0-3 0 16,-3 0-7-16,-2-1 0 15,1 1-3-15,-3-3 0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0" timeString="2015-03-04T10:26:39.75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6 3286 0,'0'0'0,"0"0"0,0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0,4-1 0,-4 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0,1-2 0,-1 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0,4-2 0,-4 2 0,0 0 0,0 0 0,0 0 0,0 0 0,0 0 0,0 0 0,0 0 0,0 0 0,0 0 0,0 0 0,2 2 0,-2-2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0,-6 0 0,6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 1 0,-1-1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0,-1 3 0,1-3 0,0 0 0,0 0 0,0 0 0,0 0 0,0 0 0,0 0 0,0 0 0,0 0 0,0 0 0,0 0 0,0 0 0,0 0 0,0 0 0,0 0 0,0 0 0,0 0 0,0 0 0,0 0 0,0 0 0,0 0 0,-2 0 0,2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0,0-1 0,0 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0,1-3 0,-1 3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0,1-4 0,-1 4 0,0 0 0,0 0 0,0 0 0,0 0 0,0 0 0,0 0 0,0 0 0,0 0 0,0 0 0,0 0 0,0 0 0,0 0 0,0 0 0,0 0 0,0 0 0,0 0 0,0 0 0,0 0 0,0 0 0,0 0 0,0 0 0,0 0 0,0 0 0,0 0 0,0 0 0,0 0 0,0-2 0,0 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0,-1 0 0,1 0 0,0 0 0,0 0 0,0 0 0,0 0 0,0 0 0,0 0 0,0 0 0,0 0 0,0 0 0,0 0 0,0 0 0,0 0 0,0 0 0,0 0 0,0 0 0,0 0 0,0 0 0,0 0 0,0 0 0,0 0 0,0 0 0,0 0 0,0 0 0,0 0 0,0 0 0,0 0 0,0 0 0,0 0 0,0 0 0,0 0 0,0 0 0,0 0 0,0 1 0,0-1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0,-9 8 0,9-8 0,0 0 0,0 0 0,0 0 0,0 0 0,0 0 0,0 0 0,0 0 0,0 0 0,0 0 0,0 0 0,0 0 0,0 0 0,0 0 0,0 0 0,0 0 0,0 0 0,0 0 0,0 0 0,0 0 0,0 0 0,0 0 0,0 0 0,0 0 0,0 0 0,0 0 0,0 0 0,0 0 0,0 0 0,0 0 0,0 0 0,0 0 0,0 0 0,0 0 0,0 0 0,0 0 0,-3 2 0,3-2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0,0-1 0,0 1 0,0 0 0,0 0 0,0 0 0,0 0 0,0 0 0,0 0 0,0 0 0,0 0 0,0 0 0,0 0 0,0 0 0,0 0 0,0 0 0,0 0 0,0 0 0,0 0 0,0 0 0,0 0 0,0 0 0,0 0 0,0 0 0,0 0 0,0 0 0,0 0 0,0 0 0,0 0 0,0 0 0,0 0 0,0 0 0,0 0 0,0 0 0,0 0 0,0 0 0,0 0 0,0 0 0,0 0 0,0 0 0,0 0 0,2-3 0,-2 3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0,1-1 0,-1 1 0,0 0 0,0 0 0,0 0 0,0 0 0,0 0 0,0 0 0,0 0 0,0 0 0,0 0 0,0 0 0,0 0 0,0 0 0,0 0 0,0 0 0,0 0 0,0 0 0,0 0 0,0 0 0,0 0 0,0 0 0,0 0 0,0 0 0,0 0 0,0 0 0,0 0 0,0 0 0,0 0 0,0 0 0,0 0 0,0 0 0,0 0 0,0 0 0,0 0 0,0 0 0,0 0 0,0 0 0,0 0 0,0 0 0,0 0 0,1-3 0,-1 3 0,0 0 0,0 0 0,0 0 0,0 0 0,0 0 0,0 0 0,0 0 0,0 0 0,0 0 0,0 0 0,0 0 0,0 0 0,0 0 0,0 0 0,0 0 0,0 0 0,0 0 0,0 0 0,0 0 0,0 0 0,0 0 0,0 0 0,0 0 0,0 0 0,0 0 0,1-1 0,-1 1 0,0 0 0,0 0 0,0 0 0,0 0 0,0 0 0,0 0 0,0 0 0,0 0 0,0 0 0,0 0 0,0 0 0,0 0 0,0 0 0,0 0 0,0 0 0,0 0 0,0 0 0,0 0 0,0 0 0,0 0 0,0 0 0,0 0 0,0 0 0,0 0 0,0 0 0,0 0 0,0 0 0,0 0 0,0 0 0,0 0 0,0 0 0,0 0 0,0 0 0,0 0 0,0 0 0,0 0 0,0 0 0,0 0 0,0 0 0,0 0 0,0 0 0,0 0 0,4-2 0,-4 2 0,0 0 0,0 0 0,0 0 0,0 0 0,0 0 0,0 0 0,0 0 0,0 0 0,0 0 0,0 0 0,0 0 0,0 0 0,0 0 0,0 0 0,0 0 0,0 0 0,0 0 0,0 0 0,0 0 0,0 0 0,0 0 0,0 0 0,3 2 0,-3-2 0,0 0 0,0 0 0,0 0 0,0 0 0,0 0 0,0 0 0,0 0 0,0 0 0,0 0 0,0 0 0,0 0 0,0 0 0,0 0 0,0 0 0,0 0 0,0 0 0,0 0 0,0 0 0,0 0 0,0 0 0,0 0 0,0 0 0,0 2 0,0-2 0,0 0 0,0 0 0,0 0 0,0 0 0,0 0 0,0 0 0,0 0 0,0 0 0,0 0 0,0 0 0,0 0 0,0 0 0,0 0 0,0 0 0,0 0 0,0 0 0,0 0 0,0 0 0,0 0 0,-2 3 0,2-3 0,0 0 0,0 0 0,0 0 0,0 0 0,0 0 0,0 0 0,0 0 0,0 0 0,0 0 0,0 0 0,0 0 0,0 0 0,0 0 0,0 0 0,0 0 0,0 0 0,0 0 0,0 0 0,0 0 0,0 0 0,0 0 0,0 0 0,0 0 0,0 0 0,0 0 0,0 0 0,0 0 0,0 0 0,0 0 0,0 0 0,0 0 0,0 0 0,0 0 0,0 0 0,0 0 0,0 0 0,0 0 0,2 1 0,-2-1 0,0 0 0,0 0 0,0 0 0,0 0 0,0 0 0,0 0 0,0 0 0,0 0 0,0 0 0,0 0 0,0 0 0,4-1 0,-4 1 0,0 0 0,0 0 0,0 0 0,0 0 0,0 0 0,0 0 0,0 0 0,0 0 0,0 0 0,0 0 0,0 0 0,0 0 0,0 0 0,0 0 0,0 0 0,0 0 0,0 0 0,0 0 0,0 0 0,0 0 0,0 0 0,0 0 0,0 0 0,0 0 0,0 0 0,0 0 0,0 0 0,0 0 0,0 0 0,0 0 0,0 0 0,8-2 0,-8 2 0,0 0 0,0 0 0,0 0 0,0 0 0,0 0 0,0 0 0,0 0 0,0 0 0,0 0 0,0 0 0,0 0 0,0 0 0,0 0 0,0 0 0,0 0 0,0 0 0,0 0 0,0 0 0,0 0 0,0 0 0,0 0 0,0 0 0,0 0 0,0 0 0,0 0 0,0 0 0,0 0 0,5-2 0,-5 2 0,0 0 0,0 0 0,0 0 0,0 0 0,0 0 0,0 0 0,0 0 0,0 0 0,0 0 0,0 0 0,0 0 0,0 0 0,0 0 0,0 0 0,0 0 0,0 0 0,0 0 0,0 0 0,0 0 0,0 0 0,12-4 0,-12 4 0,0 0 0,0 0 0,0 0 0,0 0 0,0 0 0,0 0 0,0 0 0,0 0 0,0 0 0,7-3 0,-7 3 0,0 0 0,0 0 0,0 0 0,0 0 0,0 0 0,0 0 0,0 0 0,0 0 0,0 0 0,0 0 0,0 0 0,0 0 0,0 0 0,0 0 0,0 0 0,0 0 0,0 0 0,1-1 0,-1 1 0,0 0 0,0 0 0,0 0 0,0 0 0,0 0 0,0 0 0,0 0 0,0 0 0,0 0 0,0 0 0,0 0 0,0 0 0,0 0 0,0 1 0,0-1 0,0 0 0,0 0 0,0 0 0,0 0 0,0 0 0,0 0 0,0 0 0,0 0 0,0 0 0,12 6 0,-12-6 0,0 0 0,0 0 0,7 4 0,-7-4 0,0 0 0,0 0 0,0 0 0,85-8 0,-54 2 0,-31 6 0,0 0 15,36-7-15,-24 4 0,-12 3 16,19-2 0,-19 2-16,11-1 0,-11 1 15,7 0-15,-6 0 0,-1 0 16,3 2-16,-1-2 0,-2 0 15,80 18 1,-53-15-16,-27-3 16,33 1 30,-21-3-46,-12 2 16,20-1-16,-8 3 0,-12-2 16,78 2-16,-78-2 15,19-2-15,-19 2 16,27-3-16,-13 2 0,-14 1 15,27-4 17,-11 1-32,51 3 0,-67 0 0,0 0 15,0 0-15,1 0 0,-1 0 16,32-1-16,-32 1 15,18-3-15,-18 3 16,27 0-16,-16 2 0,-11-2 16,23 2-16,-10-1 0,-13-1 15,10 0 1,-9 0-16,-1 0 15,4 0-15,-2 1 0,-2-1 16,89 3-16,-59-6 0,-30 3 16,39-4-1,-21 3-15,-18 1 16,12-1-16,-12 1 0,0 0 15,4 1 1,-1 0-16,-3-1 0,0 0 16,7 0-16,14 4 0,-21-4 15,102 12-15,-77-11 0,-25-1 16,29 0-1,-20-3-15,-9 3 16,7-1-16,-7 1 0,0 0 16,38 11-16,-24-6 0,-14-5 15,21 5 1,-11-5-16,-10 0 15,7 0-15,-7 0 0,0 0 16,30 8-16,-30-8 16,11 3-16,-11-3 15,21 1-15,-7-1 0,-14 0 16,20-2-16,-20 2 15,11-2-15,-11 2 16,13-1-16,-9 1 0,-4 0 16,7 0-16,-4 0 0,-3 0 15,9-3-15,-9 3 16,6-3-16,-6 3 15,13-3-15,-6 2 0,-7 1 16,10 0-16,-5-1 0,-5 1 16,5-1-1,-5 2-15,0-1 16,4-2-16,-1 2 0,-3 0 15,5-1-15,-3 0 0,-2 1 16,2 1 0,-2 1-16,0-2 15,2 1-15,-1-3 0,-1 2 16,0-2-16,0 2 15,-1 1-15,1-1 16,-1 1-16,0 1 0,1-2 16,1-2-16,1 0 0,-2 2 15,0-2 1,-1 3-16,1-1 15,-1 1-15,2-3 0,-1 2 16,0-3-16,1 1 0,-1 2 16,2-7-1,0 2-15,-2 5 16,2-13-16,-2 4 0,0 9 15,0-21-15,0 21 16,-2-15-16,2 15 16,-2-27-16,2 11 0,0 16 15,-3-29-15,1 11 0,2 18 16,-1-34-1,2 12-15,-1 22 16,1-37-16,-1 15 0,0 22 16,1-39-16,-1 39 15,2-21-15,-2 21 16,1-34-1,3-58-15,-4 92 0,0 0 0,0 0 16,-2-14 0,0-7-16,2 21 15,-3-35-15,3 17 0,0 18 16,-2-35-16,1 14 0,1 21 15,-2-32 1,1 18-16,1 14 16,1-29-16,-1 7 0,0 22 0,0 0 15,-2-29 1,1 19-16,1 10 15,-3-12-15,3 10 0,0 2 16,0-5 0,0 5-16,1-3 0,-1 3 15,-1-1-15,1 4 0,0-3 16,1 1-16,0-2 0,-1 1 15,1-2 1,-2 1-16,1 1 16,-2-1-16,-1 0 0,3 1 15,0 0-15,3 1 0,-3-1 16,1 2-1,-2-1-15,1-1 16,-1-3-16,1 0 0,0 3 16,-1-1-16,1 1 15,-1 3-15,1-3 16,0 3-16,1-4 0,-1 1 15,1-1-15,-2 0 0,1 1 16,1 0 0,0 0-16,-1 0 15,0 0-15,0-2 0,0 2 16,0 0-16,1 3 0,-1-3 15,1 2 1,-2-1-16,1-1 16,-1-1-16,0-1 0,1 2 15,-1-1-15,1 1 16,1 1-16,-1-1 15,9-1-15,1-1 0,-10 2 16,17-4-16,-5 1 0,-12 3 16,19-3-1,-9 2-15,-10 1 16,7 0-16,-6 0 0,-1 0 15,4 0-15,-4 0 16,2 0-16,-2 0 16,13 0-16,24 1 0,-37-1 15,30 1-15,11 0 0,-41-1 16,23 1-1,9 2-15,-32-3 16,28 3-16,9 1 0,-37-4 16,27 3-16,8 1 0,-35-4 15,32 3 1,12 1-16,-44-4 15,26 1-15,8 0 0,-34-1 16,32 1-16,-32-1 16,42 3-16,-42-3 15,38 2-15,11 1 0,-49-3 16,35 0-16,11-1 0,-46 1 15,34-1 1,11-1-16,-45 2 16,35-1-16,12 1 0,-47 0 15,30 1 1,9 0-16,-39-1 15,34 1-15,11 1 0,-45-2 16,35 1-16,12 0 0,-47-1 16,32-1-16,-32 1 15,44-1-15,-44 1 16,27 0-16,7-1 0,-34 1 15,27-1-15,10 0 0,-37 1 16,30 0 0,9 1-16,-39-1 15,30 0-15,7-1 0,-37 1 0,0 0 16,17-1-16,-17 1 15,22-1-15,-22 1 16,107 0-16,-77 0 0,-30 0 16,17 0-16,-16 0 0,-1 0 15,44 7 1,-29-4-16,-15-3 15,17 1-15,-13-4 0,-4 3 16,3-3-16,-2 3 0,-1 0 16,0 0-1,1 0-15,-1 0 16,10 4-16,-5-4 0,-5 0 15,4-1-15,-4 1 16,1-1-16,-1 1 16,1 1-16,0 2 0,-1-3 15,0 2-15,0-3 0,0 1 16,-1-1-1,1 1-15,0 0 16,-2-2-16,1-1 0,1 3 16,-1-2-16,3 4 0,-2-2 15,1 2 1,-1-3-16,0 1 15,0 0-15,0 2 0,0-2 16,1 1 0,-1-1-16,0 0 15,0-2-15,-1 1 0,1 1 16,0-2-16,0 4 0,0-2 15,0 2 1,-1-2-16,1 0 16,0 1-16,2-1 0,-2 0 15,1 1-15,-1-1 16,0 1-16,0-1 15,0-5-15,-1-2 0,1 7 16,1-16-16,2 5 0,-3 11 16,4-20-1,-1 8-15,-3 12 16,7-25-16,-5 8 0,-2 17 15,5-32-15,-5 32 16,4-20-16,-4 20 16,3-30-16,-2 16 0,-1 14 15,2-25-15,-1 9 0,-1 16 16,0-30-16,0 30 15,0-19-15,0 19 16,3-37-16,-1 15 0,-2 22 16,5-37-16,-2 16 0,-3 21 15,6-37 1,-3 15-16,-3 22 15,3-40-15,-1 17 0,-2 23 0,0 0 16,3-39-16,1 19 0,-4 20 16,3-35-1,-2 14-15,-1 21 16,1-35-16,-1 16 0,0 19 15,2-34 1,0 14-16,-2 20 16,3-34-16,-1 15 0,-2 19 15,1-28-15,1 16 0,-2 12 16,3-19-1,-1 10-15,-2 9 16,2-10-16,-1 7 0,-1 3 16,1-3-16,-1 3 15,0 0-15,0 0 16,0 0-16,1 0 0,-1 0 15,0 1-15,0 1 0,0-2 16,0-1 0,1 0-16,-1 1 15,0-1-15,-1 3 0,1-2 16,0 0-16,-1-1 0,1 1 15,0 0 1,-1 1-16,1-1 16,1 1-16,0-1 0,-1 0 15,0 1 1,-1-2-16,1 1 0,0 0 15,-1 1-15,2 1 0,-1-2 16,1 1-16,0-1 0,-1 0 16,1 0-1,-1-2-15,0 2 16,0-1-16,-1 1 0,1 0 15,-2-1-15,2 1 16,-2-1-16,2 1 16,0-1-16,3 3 0,-3-2 15,1 1-15,-1 1 0,0-2 16,1 0-1,0 0-15,-1 0 16,4 1-16,0 2 0,-4-3 16,8 5-16,-8-5 15,7 4-15,-7-4 16,6 2-16,-6-2 0,0 0 15,3 0-15,-3 1 0,0-1 16,5 1-16,-5-1 16,2 0-16,-2 0 15,17 4-15,18 2 0,-35-6 16,26 4-16,8 0 0,-34-4 15,32 4 1,10-1-16,-42-3 16,33 2-16,9 0 0,-42-2 15,35 2-15,10 0 0,-45-2 16,40 2-1,13 1-15,-53-3 16,35 2-16,10 1 0,-45-3 16,38 2-16,-38-2 15,0 0-15,48 3 0,-48-3 16,41 3-16,15 3 0,-56-6 15,44 3-15,12-1 0,-56-2 16,44 1 0,14 0-16,-58-1 15,40 1-15,14-1 0,-54 0 16,45 0-16,-45 0 15,60 1-15,-60-1 16,43 0-16,17 3 0,-60-3 16,44 1-16,25 3 0,-69-4 15,43 1 1,13-1-16,-56 0 15,34 0-15,10 0 0,-44 0 16,34-1-16,-34 1 16,44-1-16,-44 1 15,40-2-15,13 1 0,-53 1 16,38-1-16,13 3 0,-51-2 15,31 0 1,9 0-16,-40 0 16,26 0-16,8 0 0,-34 0 15,18 0-15,-18 0 16,23-1-16,-23 1 15,16 0-15,5 0 0,-21 0 16,102 3-16,-77-2 0,-25-1 16,15 1-1,-14-1-15,-1 0 16,40 5-16,-26-6 0,-14 1 15,19 0-15,-12 3 0,-7-3 16,10 1 0,-8-3-16,-2 2 15,4-1-15,-1 3 0,-3-2 16,2 0-1,-2-2-15,0 2 16,0-2-16,0 3 0,0-1 16,0 1-16,-1-1 0,1 0 15,0 1 1,1-1-16,-1 0 15,2 1-15,-2-2 0,0 1 16,0-1-16,0 1 0,0 0 16,-1 0-1,1 0-15,0 0 16,-1 0-16,0 0 0,1 0 15,0-1-15,0 1 16,-1 0-16,1 0 16,1 1-16,3 2 0,-4-3 15,0 2-15,-2-3 0,2 1 16,-2-1-1,2 0-15,0 1 16,1-3-16,-2 0 0,1 3 16,0-6-16,0 6 15,0-4-15,0 4 16,-1-11-16,1 3 0,0 8 15,0-16-15,1 7 0,-1 9 16,1-21 0,-1 8-16,0 13 15,3-22-15,0 9 0,-3 13 0,0 0 16,0-20-16,-2 9 0,2 11 15,-1-21 1,1 9-16,0 12 16,0-22-16,-3 9 0,3 13 15,0-27-15,0 27 16,3-19-16,-3 19 15,1-28-15,0 13 0,-1 15 16,1-26-16,1 11 0,-2 15 16,5-29-1,-2 12-15,-3 17 16,4-29-16,-4 13 0,0 16 15,-2-30-15,0 13 0,2 17 16,-3-28 0,3 15-16,0 13 15,2-24-15,-1 9 0,-1 15 16,4-26-16,-4 26 15,0 0-15,2-15 0,-2 15 16,1-26-16,-1 11 0,0 15 16,4-24-16,0 13 0,-4 11 15,4-16 1,-5 7-16,1 9 15,0-14-15,0 6 0,0 8 16,1-10 0,0 6-16,-1 4 15,1-5-15,-1 3 0,0 2 16,0-3-16,0 2 0,0 1 15,-2-1 1,1 1-16,1 0 16,3 1-16,3 2 0,-6-3 15,6 2-15,-5-3 0,-1 1 16,-1-1-1,0 1-15,1 0 16,-1 0-16,2 1 0,-1-1 16,1 2-16,-1-2 15,-1 0-15,1 0 16,0-1-16,1-1 0,-1 2 15,0-2-15,-2 2 0,2 0 16,0 0 0,3 2-16,-3-2 15,2 0-15,-2-1 0,0 1 16,0-2-16,0 1 0,0 1 15,-1-1 1,0 1-16,1 0 16,-1-2-16,1 2 0,0 0 15,2 0-15,-2 0 16,3 3-16,-3-3 15,0 2-15,-2-3 0,2 1 16,-1-2-16,1 1 0,0 1 16,0-1-1,0 3-15,0-2 16,0 0-16,0-2 0,0 2 15,-2-1-15,2 2 0,0-1 16,0 0 0,0 0-16,0 0 15,5 6-15,-6-6 0,1 0 16,-2 0-1,2 1-15,0-1 16,1 0-16,0-1 0,-1 1 16,0-3-16,-1 0 0,1 3 15,-1-4 1,1 5-16,0-1 15,2-4-15,-2-3 0,0 7 16,2-9-16,-2 9 16,3-3-16,-3 3 15,3-6-15,-4 2 0,1 4 16,-2-3-16,2 2 0,0 1 15,0-1 1,1 3-16,-1-2 16,1 0-16,-1 0 0,0 0 15,1 0-15,-1 0 16,0 0-16,0 0 15,-2-3-15,-1-2 0,3 5 16,-3-4-16,4 4 0,-1 0 16,2 2-16,-2-2 15,3 2-15,-3-2 16,1 1-16,-3-3 0,2 2 15,-1-3-15,2 2 0,-1 1 16,0-2 0,-2 1-16,2 1 15,-1 0-15,2 0 0,-1 0 16,2 1-16,-2 0 0,0-1 15,-1-1 1,-2 0-16,3 1 16,-2-3-16,2 1 0,0 2 15,2 0-15,-2 0 16,0 0-16,2 2 0,-2-2 15,2 2-15,-4-2 0,2 0 16,-1 1-16,3 2 0,-2-3 16,2 3-1,-2-6-15,0 3 16,2-2-16,-1 2 0,-1 0 15,8 1-15,-8-1 16,8 0-16,-8 0 16,18 1-16,-6-2 0,-12 1 15,21-2-15,-10-2 0,-11 4 16,24-5-1,-7 3-15,-17 2 16,26-1-16,-13 1 0,-13 0 16,10 1-16,-10-1 0,0 0 15,4 0 1,-1 0-16,-3 0 15,8 1-15,40 0 0,-48-1 16,108 5 0,-79-6-16,-29 1 15,18 0-15,-16 0 0,-2 0 16,4 1-16,-1-1 0,-3 0 15,25 4 1,18 0-16,-43-4 16,33 3-16,10 1 0,-43-4 15,26 3-15,8 2 0,-34-5 16,28 4-1,9 0-15,-37-4 16,39 2-16,14-2 0,-53 0 0,0 0 16,30-1-1,11 0-15,-41 1 16,31 0-16,10 1 0,-41-1 15,31 1-15,-31-1 16,39 3-16,-39-3 16,26 1-16,5-1 0,-31 0 15,108-3-15,-75-2 0,-33 5 16,19-1-1,-18 1-15,-1 0 16,5 0-16,-3 0 0,-2 0 16,26 1-16,27 0 0,-53-1 15,23 1 1,8-1-16,-31 0 15,13 0-15,6 1 0,-19-1 16,105 3 0,-105-3-16,0 0 0,27 0 0,-27 0 15,33-1-15,-20 0 0,-13 1 16,7 0-16,-7 0 0,0 0 15,17 4 1,-16-5-16,-1 1 16,1-1-16,1 1 0,-2 0 15,3 1-15,-3-1 16,3 1-16,-3-1 15,3 1-15,-3-1 0,0 0 16,11 0-16,-11-2 0,0 2 16,2-3-1,0 1-15,-2 2 16,1 0-16,-2 1 0,1-1 15,-5 2-15,2-2 0,3 0 16,-1-5 0,3 1-16,-2 4 15,1-8-15,-4 2 0,3 6 16,-5-10-16,5 10 15,-2-6-15,2 6 16,-1-12-16,2 2 0,-1 10 16,-3-14-16,-2 7 0,5 7 15,-2-16 1,3 5-16,-1 11 15,-6-18-15,-1 9 0,7 9 16,-3-23-16,6 6 0,-3 17 16,0-24-1,-4 14-15,4 10 16,-3-19-16,3 7 0,0 12 15,0-24 1,0 24-16,0 0 0,-2-16 0,2 16 16,-3-25-16,1 11 0,2 14 15,-1-21-15,1 12 0,0 9 16,1-20-1,-1 6-15,0 14 16,-1-23-16,1 10 0,0 13 16,-1-26-1,0 9-15,1 17 16,-6-27-16,1 13 0,5 14 15,-5-27-15,6 11 0,-1 16 16,-2-27 0,-1 12-16,3 15 15,-5-26-15,2 12 0,3 14 16,-1-28-16,2 10 0,-1 18 15,1-30 1,-2 13-16,1 17 16,4-28-16,2 12 0,-6 16 15,4-22-15,-4 22 16,0-11-16,0 11 15,2-18-15,2 8 0,-4 10 16,1-13-16,-1 7 0,0 6 16,-2-11-1,0 4-15,2 7 16,1-14-16,0 4 0,-1 10 15,0-12-15,-1 8 0,1 4 16,0-7 0,0 2-16,0 5 15,1-8-15,-1 3 0,0 5 16,-1-7-1,1 3-15,0 4 16,-1-5-16,1 4 0,0 1 16,-1-1-16,1 0 0,0 1 15,-1-1 1,1 1-16,0 0 15,0 0-15,0 0 0,0 0 16,-5 3-16,5-3 16,2 0-16,-2 0 15,1 0-15,0 1 0,-1-1 16,0 1-16,1-1 0,-1 0 15,1 0 1,0 0-16,-1 0 16,1-2-16,0 2 0,-1 0 15,3 0-15,0 1 0,-3-1 16,4 2-1,-2 0-15,-2-2 16,0 0-16,-1 0 0,1 0 16,-2-2-16,2 2 15,0 0-15,0 0 16,4 0-16,0 1 0,-4-1 15,12 0-15,-1 0 0,-11 0 16,18-1 0,-6 1-16,-12 0 15,8 0-15,-7 0 0,-1 0 16,5 0-16,-5 0 15,2-1-15,-2 1 16,6 0-16,0 0 0,-6 0 16,17 0-16,8 1 0,-25-1 15,23 1-15,-23-1 16,28 1-16,-28-1 15,19 1-15,6 1 0,-25-2 16,24 1-16,8 0 0,-32-1 16,24 0-1,7 1-15,-31-1 16,35 0-16,14-1 0,-49 1 15,25 0-15,7-2 16,-32 2-16,0 0 0,111-9 16,-75 2-16,-36 7 15,21-3-15,-19 3 0,-2 0 16,4 0-1,-4 0-15,10 1 0,-10-1 16,20 1-16,5 3 0,-25-4 16,106 5-16,-79-6 0,-27 1 15,27 0 1,-22 1-16,-5-1 15,12 0-15,-3-2 0,-9 2 16,11-1-16,-11 1 16,6 1-16,-6-1 15,12 0-15,-6-1 0,-6 1 16,7 0-16,-5 3 0,-2-3 15,3 2 1,-3-3-16,0 1 16,1-2-16,1 0 0,-2 2 15,3 0-15,-1 2 0,-2-2 16,0 2-1,-2-1-15,2-1 16,2-1-16,3 1 0,-5 0 16,12-2-16,-12 2 15,10 0-15,-10 0 16,14-1-16,-7 1 0,-7 0 15,9-1-15,-4 1 0,-5 0 16,8 0 0,-2 2-16,-6-2 15,16-2-15,-5-2 0,-11 4 16,14-5-16,-7 2 0,-7 3 15,3-2 1,-3 2-16,0 0 16,2 0-16,-2 1 0,0-1 15,22 8-15,-22-8 16,4-2-16,-4 2 15,12-4-15,-4 2 0,-8 2 16,10-2-16,-7 2 0,-3 0 16,3 1-1,-3-1-15,0 0 16,1 0-16,0 1 0,-1-1 15,0-1-15,0-1 0,0 2 16,3-1 0,1 3-16,-4-2 15,0 1-15,-4-2 0,4 1 16,-3 0-16,3 0 15,0 1-15,0-1 16,2 1-16,0-1 0,-2 0 16,1 0-16,-1 0 0,0 0 15,2 7 1,-2-7-16,0 0 15,2 2-15,-2-1 0,0-1 16,2 3 0,-1-1-16,-1-2 15,2 6-15,-2-4 0,0-2 16,3 12-16,1 16 0,-4-28 15,4 21-15,-4-21 16,4 28-16,-4-28 16,3 25-16,0 7 0,-3-32 15,3 26-15,0 6 0,-3-32 16,1 20-1,3 5-15,-4-25 16,3 20-16,1 6 0,-4-26 16,3 22-16,0 8 0,-3-30 15,3 28 1,-1 10-16,-2-38 15,1 15-15,1 3 0,-2-18 16,2 21 0,1 13-16,-3-34 15,3 15-15,1 5 0,-4-20 16,62 111-16,-62-111 15,148 160-15,-148-160 16,24 26-16,-25-25 0,1-1 16,-5-1-16,-102-54 0,107 55 15,-22-12 1,17 11-16,5 1 15,-4 0-15,59 68 0,-55-68 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53.6861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5-10T14:03:50.51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78 27 0,'-1'-8'13'15,"3"-1"-10"-15,-1 7 21 0,-1-2-22 16,0-1 0-16,0 2 0 16,0-1 1-16,1 1-3 15,-1-1 0-15,0-1 2 16,0 2 1-16,0 3-1 16,0 0 0-16,0 3 0 15,0 2 0-15,1 1 0 16,2 2 0-16,-1 4-1 15,2 1 0-15,-1 1 0 16,2 0 0-16,-1 0-1 16,2-2 1-16,0 3-1 15,0-5 0-15,-1 1 0 16,1-3 0-16,-1-3 0 16,-1 0 0-16,1-1 1 15,-2 0 0-15,3-2 0 16,-1-1 0-16,1-3 0 15,-2-2 0-15,1 0 0 0,-1-1 0 16,0-1-1-16,-2-3 1 16,-1-1-1-16,-1-2 1 15,-1 1 0-15,0 1 0 16,0-2-1-16,0 2 1 16,0 0 0-16,-2 1 0 15,2 4 0-15,1 0 0 16,0 1-1-16,2 3 1 15,0 1-1-15,1 0 1 0,-1 4-1 16,2 1 0-16,-1 0-1 16,2 4 1-16,1 1 0 15,2-1 0-15,0 2 0 16,0-2 0-16,1 4 0 16,2-3 0-16,-1-2-1 15,-1 0 1-15,0-1 0 16,1-3 0-16,-2 0 0 15,-1-2 1-15,0-2 0 16,-1-1 0-16,0-4-1 16,-1-1 1-16,-3-1 0 15,1-3 1-15,-1-3-1 16,-1-2 0-16,0-2 0 16,3 0 0-16,-1 1-1 15,-1 1 1-15,1 0-2 16,-1 1 1-16,0 5-4 15,1-1 1-15,-1 2-7 16,1 3 1-16,0 4-7 0,2 1 1 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53.6861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5-10T14:03:50.51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16 139 15 0,'-1'0'7'0,"1"-4"2"0,0 1 0 0,-1 3-7 15,0-1 1-15,-1 0 2 16,0 1 0-16,1 1-5 15,-1-1 0-15,-1 0 4 16,1 0 1-16,1 1-1 16,0 1 0-16,1-1-1 15,0-1 0-15,0 0-1 16,0 0 1-16,0 0-2 16,1 1 1-16,1-1-1 15,1 0 0-15,-1 0-1 16,1 0 0-16,2 3 0 15,1-3 0-15,1 0 1 16,2 0 0-16,1 1-1 0,2-1 1 16,0 0-1-16,3-1 1 15,2 1 0-15,0-4 0 16,-1 4-1-16,0-3 0 16,0 3 0-16,1-1 0 15,-1 1 0-15,1-1 1 16,0 0-1-16,2 0 0 15,-1-1 0-15,3 2 0 16,-2-3 0-16,-1 1 1 0,1 2-1 16,-1 0 0-16,1 0 0 15,-2 0 1-15,1 0-1 16,0 4 1-16,2-3-1 16,-1 0 0-16,-1 0 0 15,0 0 1-15,0-1-1 16,1 0 0-16,-2 0 0 15,-1 1 1-15,1-1-1 16,1 0 1-16,-3-1-1 16,0 2 1-16,-1-1-1 15,-2 1 1-15,0 0-1 16,-2 1 1-16,-1-2-1 16,-2 1 0-16,0 0 1 15,-1-1 0-15,-1 3 0 16,-2-3 0-16,1 0 0 15,-2 0 0-15,-1 2 0 16,0-2 1-16,-1 0-2 16,0 0 1-16,0 0-1 0,0-2 1 15,0-1-1-15,0 3 0 16,-1 0 0-16,0-1 1 16,0-2-1-16,0 3 0 15,-1-1 0-15,1 0 1 16,0 1-1-16,-1-2 0 15,0 2 0-15,-2-1 1 16,1 1-1-16,-1-1 1 16,0-5-1-1,-1-1 0-15,-1-3 0 16,-2 4 1-16,0-3-2 16,0 3 1-16,-1 1-1 15,-2-1 1-15,1 1 0 16,1 2 0-16,-2-2-1 15,2 1 1-15,0 0 0 16,0-3 0-16,0 2 0 16,1 0 1-16,1 0-1 15,1 3 1-15,1-2-1 16,0 1 1-16,1 1-1 16,0-2 0-16,2 3 0 15,1-4 1-15,0 3-1 16,-1 0 0-16,2 1 0 15,0 1 0-15,4-1 0 16,-1 0 0-16,3 1 0 0,-1 0 0 16,5 2 0-16,3 0 0 15,1 2 0-15,2 4 0 16,1-3 0-16,-4-2 0 16,4 4 0-16,-1-2 0 15,1-1 0-15,-2 1 0 16,-2 0 0-16,-1-3 0 15,-3 2 0-15,-2 1 0 16,-3 0 0-16,-3 0 0 0,-1 1 0 16,-1 0 0-16,-2 0 0 15,0 2 0-15,-2-2 0 16,1 2 0-16,-2-2-1 16,-1 2 1-16,-1-3 0 15,0 6 0-15,-2-2 0 16,0 0 0-16,2 1-1 15,0-1 1-15,1-1 0 16,0 1 1-16,1-2-1 16,2 0 0-16,0-4-4 15,2 2 1-15,1-2-9 16,2-3 0-16,2-1-3 16,3-4 1-16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53.6861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5-10T14:03:50.51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6 8 39 0,'-6'-7'19'0,"7"6"-26"16,1 1 34-16,1 0-27 15,-3 1 0-15,1 2 0 16,-1 1 0-16,-1 1 0 16,1 4 0-16,-1 6 0 15,-1 4 1-15,0 9 1 16,1 4 0-16,1 3 0 16,1 6 0-16,3 2 0 15,-1 1 1-15,3-7-1 16,2-4 0-16,-1-1 0 15,2-7 0-15,-1-3-1 16,-1-4 1-16,-1-4-2 16,0-4 0-16,-1-1-5 0,1-6 0 15,1-1-8-15,1-7 1 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53.6861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5-10T14:03:50.51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17 9 26 0,'-4'-8'13'0,"3"12"-10"0,1-4 13 16,0 1-16-16,-3-1 1 15,2 1 0-15,-1 1 0 16,0-1-1-16,0 1 1 0,1 1 1 15,1-2 0-15,0 3-1 16,1 1 0-16,-1 0 0 16,2 4 0-16,-2 1-1 15,1 4 0-15,1 4 0 16,2 2 0-16,-1 2 0 16,-1 3 0-16,1-1-1 15,-1 3 1-15,0-2-1 16,-1 3 0-16,2-1 0 15,-1-4 1-15,-1-4-1 16,0 0 0-16,0-3-3 16,1-4 0-16,1-2-4 15,3-5 0-15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53.6861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5-10T14:03:50.51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-2 4 27 0,'0'2'13'0,"2"4"-15"0,-2-6 22 15,1 1-19-15,2-1 0 16,-1 0 0-16,1 0 0 16,1 0-2-16,0-3 1 31,5 2 0-31,-1 1 0 16,1 0 0-16,0 0 0 15,3-1 1-15,2 1 0 16,1 0 1-16,0 0 0 0,2 0 0 15,-1 0 1-15,1-2-1 16,2 1 1-16,-2 1-2 16,3-1 0-16,1 1-1 15,-1 0 0-15,0 0 0 16,0 0 0-16,-1 0 0 16,1 0 0-16,-1-2 0 15,1 2 1-15,0-1-1 16,0 2 0-16,1 1 0 15,1-2 0-15,-3 0 0 16,-1 1 1-16,1 2-1 16,-1-3 1-16,1 1-1 15,-1-1 1-15,2 1-1 16,0 2 0-16,0-3 0 16,0 4 1-16,-2-4-2 15,1 1 1-15,0-1 0 16,1 0 0-16,-2 1 0 15,1-1 1-15,0 0-1 0,-1 0 0 16,-2 0 0-16,0 0 1 16,-2 1-1-16,0-1 1 15,-1 2 0-15,0-2 0 16,0 0-1-16,0-2 1 16,1 0-1-16,-1 1 1 15,0-3-1-15,0 3 1 16,-2-2-1-16,-1 2 1 0,-1 1-3 15,-2-2 0-15,-1 1-7 16,-2 0 1-16,-1 1-3 16,-5-4 0-16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53.6861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5-10T14:03:50.51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161 5 24 0,'3'-4'12'16,"3"3"-13"-16,-3-1 18 0,-1 2-16 16,0-1 1-16,-1 1 2 15,-1 0 0-15,0 0-5 16,0 0 1-16,0 3 2 15,-2-2 0-15,-1 3 0 16,-2 0 0-16,-1 1-2 16,-2 1 0-16,0 0 0 15,-2 1 0-15,-2 1 0 16,0 0 1-16,1 1-1 16,-3 0 0-16,0 1 0 15,2-2 1-15,-1 1 0 16,2-3 0-16,1 1 0 0,2 0 0 15,1 0 0-15,1 1 0 16,2-4-1-16,1 0 1 16,3 0-1-16,3 1 0 15,1 0 0-15,3 0 1 16,2-2-1-16,2 1 0 16,2 0 0-16,2 2 0 15,0 3 0-15,2-2 0 16,1 3 0-16,1-1 0 15,2 0 0-15,-1 1 1 0,3-3-1 16,1 1 0-16,-1 1 0 16,-1-4 1-16,-4-1-2 15,-2-2 0-15,0 1-4 16,-2 1 1-16,2-3-6 16,-3 0 0-16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53.6861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5-10T14:03:50.51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147 46 26 0,'-1'0'13'0,"2"0"-13"0,-1 0 19 0,0 0-19 16,0-3 0-16,1 2 1 16,-1-3 0-16,0 3 0 15,0-3 0-15,0 0 1 16,-1-1 0-16,-2 0 0 16,0 1 1-16,-3 0-1 15,2 3 1-15,-4-4-2 16,-1 4 0-16,-1-2 0 15,0 2 0-15,-1 2-1 16,1 2 0-16,0-2 0 16,-1 4 0-16,1-3 0 15,0 0 0-15,2 3 0 16,0 0 0-16,3-1 0 16,0 1 0-16,3 0 0 15,-1 0 1-15,3 1-1 16,3 2 1-16,0-3-1 15,3-1 1-15,1 2-2 16,1 2 1-16,0 1-1 16,0-2 1-16,4 3-1 0,-1 1 1 15,1-1-1-15,-1 0 0 16,1 0 0-16,-2-1 0 16,1 1 0-16,-2-2 1 15,-2 1 0-15,0-4 0 16,-4 0 0-16,-2 0 0 15,-1 0 1-15,-2 2 0 16,-3-3-1-16,-2-2 1 0,-1 2 0 16,-1-3 0-16,0 3 0 15,-2-3 0-15,1 0-1 16,0-1 1-16,0 0-1 16,1-1 0-16,0 0-3 15,1-3 0-15,0 0-8 16,3 3 1-16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53.6861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5-10T14:03:50.51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3 125 26 0,'-5'0'13'0,"3"-1"-7"0,2 1 16 15,0-3-22-15,0 3 1 16,0 0-1-16,2 2 0 16,2-2 0-16,-1 1 0 31,8-1 1-31,1 0 0 15,2 0 0-15,2 0 1 16,2 1 0-16,1 0 0 16,2-1 1-16,0-2 0 15,2 1-1-15,1-2 0 16,1 2-1-16,1 1 0 0,2-3-1 16,1 1 1-16,2-1-1 15,1 2 0-15,0-2-1 16,1 1 1-16,-1-1 0 15,2 1 0-15,-2 2 0 16,0 0 1-16,2 1-1 16,-2-1 1-16,-1 0 0 15,2 0 0-15,-1 1-1 16,0 1 1-16,2-1-1 16,-1-1 1-16,0 0-1 15,0 0 1-15,-1-1-1 16,2 1 0-16,0 0 0 15,-4 0 0-15,2 1 0 16,-1-1 0-16,-1 1 0 16,2 0 1-16,0 1-1 15,-2-2 0-15,2 1 0 16,-1-2 1-16,-2 2-1 0,2-1 0 16,-3 0 0-16,-3 1 0 15,-1 0 0-15,2-1 1 16,-1-1-1-16,2 0 1 15,-2 1 0-15,0-3 0 16,1 3 0-16,-3 0 0 16,0-1-1-16,-1 1 0 15,1 0 0-15,-2 1 0 16,-2 2 0-16,1-2 0 16,1 2 0-16,0-2 0 0,-3 0 0 15,1 1 0-15,0-2 0 16,1 1 1-16,-2-1-1 15,0 0 1-15,-2 0-1 16,-2 0 1-16,-1 1-1 16,0 0 1-16,0 1-1 15,-2-2 1-15,1-2 0 16,-2 1 0-16,0 0-1 16,-1-2 1-16,-2 1 0 15,0 0 0-15,-2 0-1 16,0 1 1-16,-1-1-1 15,-1 1 1-15,-1 0-1 16,-1 0 1-16,-1-2 0 16,0 2 0-16,-1-3-1 15,0 3 0-15,-1-3-1 16,-2 3 1-16,1-3-1 16,-2-1 0-16,0 0 0 0,-2-3 0 15,0 1-1-15,-1 0 1 16,1-2 0-16,0 2 1 15,-3-1-1-15,2 0 1 16,0 1 0-16,0 2 1 16,0 2 0-16,0-1 0 15,0 2-1-15,0 1 0 16,1-1 0-16,1 2 1 0,0 2-1 16,3-1 0-16,1-1 0 15,2 1 0-15,1 2 1 16,3 0 0-16,2-1-1 15,1 3 1-15,1 0-1 16,1 0 1-16,2 0-1 16,-1 3 0-16,3-3-1 15,0 1 1-15,0 0 0 16,0-1 0-16,-1-1-1 16,-2 1 1-16,-1 0 0 15,-2-1 0-15,-2 2 0 16,-3 0 0-16,-2 0 0 15,-1 2 0-15,-1-1 0 16,-2 1 0-16,-1 1-1 16,-4 0 1-16,0 1 0 15,-1 0 0-15,-1 1-1 16,1 2 1-16,-3 0 0 16,2 2 0-16,0-2-2 0,2 2 0 15,2-5-8-15,3 1 1 16,2-5-5-16,1-6 0 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53.6861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5-10T14:03:50.51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20 1 28 0,'-6'-2'14'0,"3"3"-16"0,3-1 19 15,0 1-18-15,0 1 1 16,0 0 1-16,0 2 0 16,-1 2 0-16,0 0 0 15,-1 1-1-15,0-1 1 16,1 6 0-16,0-2 0 16,0 9-1-16,0 0 0 15,-1 0 0-15,2 6 0 16,0 1 1-16,0 0 0 0,0 5 0 15,0 2 0-15,0 0 0 16,0 0 1-16,2 0-2 16,-1 4 1-16,1-2-2 15,1 3 0-15,1-1-1 16,-2 3 1-16,2 0-1 16,-3 1 0-16,0-1 0 15,-1-2 0-15,0 4 1 16,1 0 1-16,1-5-1 15,1 1 1-15,0-5 0 16,1 4 1-16,-1-2-1 16,1 0 0-16,-3-2-1 15,0 1 0-15,-1-4 0 16,0 6 0-16,0-3 0 16,1-2 0-16,-1-1 1 15,1 0 1-15,2 0 1 16,0-5 1-16,2-2 0 0,-1-2 1 15,0-4 0-15,-1-2 0 16,1-2 0-16,-1-1 1 16,1 0-3-16,-1-3 1 15,-1-3-2-15,1 2 0 16,-1-3-5-16,0 0 0 16,2-1-8-16,0-1 1 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53.6861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5-10T14:03:50.52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183 4 36 0,'3'-3'18'0,"-1"1"-22"15,-2 2 28-15,0 0-24 16,0 1 0-16,0-1 0 16,-1 2 0-16,-1 1 0 15,-2 2 1-15,0 0-1 16,-3-1 1-16,-3 3-1 16,0 0 1-16,-4 2 0 15,1-2 0-15,1 2 1 16,-2 0 0-16,1-1 0 15,-1 2 1-15,0-5-1 0,2 0 0 32,-2 4-1-32,2-2 0 15,4 0-1-15,2-3 1 16,3 1-1-16,2 0 0 16,1 0 0-16,1 0 0 15,1-3 1-15,2 1 1 16,2 1-1-16,1 1 1 15,1 1-1-15,1 1 0 16,-1-2 0-16,1 5 1 0,0 0-3 16,3-2 1-16,1 2 0 15,0 0 0-15,0 0 0 16,0 1 1-16,-2-4-1 16,0 2 1-16,-3-3 0 15,-1-1 0-15,-3-2-2 16,0 1 0-16,-3-3-7 15,-1-2 1-15,-1 1-7 16,-1-5 1-16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0" timeString="2015-03-04T10:26:39.75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15016 1983 0,'0'0'0,"-7"-26"0,7 26 0,0 0 0,0 0 0,0 0 0</inkml:trace>
  <inkml:trace contextRef="#ctx0" brushRef="#br0" timeOffset="1">15034 1505 0,'0'0'0,"30"23"0,-30-23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0,3 4 0,-3-4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0,4-4 0,-4 4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0,5-5 0,-5 5 0,0 0 0,0 0 0,0 0 0,0 0 0,0 0 0,0 0 0,0 0 0,0 0 0,0 0 0,0 0 0,0 0 0,0 0 0,0 0 0,0 0 0,0 0 0,0 0 0,0 0 0,0 0 0,0 0 0,0 0 0,0 0 0,0 0 0,0 0 0,0 0 0,0 0 0,0 0 0,3-2 0,-3 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2 0,0-2 0,0 0 0,0 0 0,0 0 0,0 0 0,0 0 0,0 0 0,0 0 0,0 0 0,0 0 0,0 0 0,0 0 0,0 0 0,0 0 0,0 0 0,0 0 0,0 0 0,0 0 0,0 0 0,0 0 0,0 0 0,0 0 0,0 0 0,0 0 0,0 0 0,0 0 0,0 0 0,0 0 0,0 0 0,0 0 0,0 0 0,0 0 0,0 0 0,0 0 0,0 0 0,0 0 0,0 0 0,0 0 0,0 0 0,0 0 0,0 0 0,0 0 0,-2 4 0,2-4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0,2 3 0,-2-3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 0 0,-1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0,2 1 0,-2-1 0,0 0 0,0 0 0,0 0 0,0 0 0,0 0 0,0 0 0,0 0 0,0 0 0,0 0 0,0 0 0,0 0 0,0 0 0,0 0 0,0 0 0,0 0 0,0 0 0,0 0 0,0 0 0,0 0 0,0 0 0,0 0 0,0 0 0,0 0 0,0 0 0,0 0 0,0 0 0,0 0 0,0 0 0,0 0 0,0 0 0,0 0 0,0 0 0,0 0 0,0 0 0,0 2 0,0-2 0,0 0 0,0 0 0,0 0 0,0 0 0,0 0 0,0 0 0,0 0 0,0 0 0,0 0 0,0 0 0,0 0 0,0 0 0,0 0 0,0 0 0,0 0 0,0 0 0,0 0 0,0 0 0,0 0 0,0 0 0,0 0 0,0 0 0,0 0 0,0 0 0,0 0 0,0 0 0,0 0 0,0 0 0,0 0 0,0 0 0,0 0 0,0 0 0,0 0 0,-5 8 0,5-8 0,0 0 0,0 0 0,0 0 0,0 0 0,0 0 0,0 0 0,0 0 0,0 0 0,0 0 0,0 0 0,0 0 0,0 0 0,0 0 0,0 0 0,0 0 0,0 0 0,0 0 0,0 0 0,0 0 0,0 0 0,0 0 0,0 0 0,0 0 0,0 0 0,0 0 0,0 0 0,0 0 0,0 0 0,0 0 0,0 0 0,0 0 0,-6 6 0,6-6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0,-1 1 0,1-1 0,0 0 0,0 0 0,0 0 0,0 0 0,0 0 0,0 0 0,0 0 0,0 0 0,0 0 0,0 0 0,0 0 0,0 0 0,0 0 0,0 0 0,0 0 0,0 0 0,0 0 0,0 0 0,0 0 0,0 0 0,0 0 0,0 0 0,0 0 0,0 0 0,0 0 0,0 0 0,0 0 0,0 0 0,0 0 0,0 0 0,0 0 0,0 0 0,0 0 0,0 0 0,0 0 0,0 0 0,0 0 0,0 0 0,0 0 0,-8 21 0,8-21 0,0 0 0,0 0 0,0 0 0,0 0 0,0 0 0,0 0 0,0 0 0,0 0 0,0 0 0,0 0 0,0 0 0,0 0 0,0 0 0,0 0 0,0 0 0,0 0 0,0 0 0,0 0 0,0 0 0,0 0 0,0 0 0,0 0 0,0 0 0,0 0 0,0 0 0,9-1 0,-9 1 0,0 0 0,0 0 0,0 0 0,0 0 0,0 0 0,0 0 0,0 0 0,0 0 0,0 0 0,0 0 0,0 0 0,0 0 0,0 0 0,0 0 0,0 0 0,0 0 0,0 0 0,0 0 0,0 0 0,0 0 0,0 0 0,0 0 0,0 0 0,0 0 0,0 0 0,0 0 0,0 0 0,0 0 0,0 0 0,0 0 0,0 0 0,0 0 0,0 0 0,0 0 0,0 0 0,0 0 0,0 0 0,0 0 0,0 0 0,0 0 0,0 0 0,0 0 0,6 1 0,-6-1 0,0 0 0,0 0 0,0 0 0,0 0 0,0 0 0,0 0 0,0 0 0,0 0 0,0 0 0,0 0 0,0 0 0,0 0 0,0 0 0,0 0 0,0 0 0,0 0 0,0 0 0,0 0 0,0 0 0,0 0 0,0 0 0,0 0 0,0 1 0,0-1 0,0 0 0,0 0 0,0 0 0,0 0 0,0 0 0,0 0 0,0 0 0,0 0 0,0 0 0,0 0 0,0 0 0,0 0 0,0 0 0,0 0 0,0 0 0,0 0 0,0 0 0,0 0 0,0 0 0,0 0 0,0 0 0,0 0 0,2 2 0,-2-2 0,0 0 0,0 0 0,0 0 0,0 0 0,0 0 0,0 0 0,0 0 0,0 0 0,0 0 0,0 0 0,0 0 0,0 0 0,0 0 0,0 0 0,0 0 0,0 0 0,0 0 0,0 0 0,0 0 0,0 1 0,0-1 0,0 0 0,0 0 0,0 0 0,0 0 0,0 0 0,0 0 0,0 0 0,0 0 0,0 0 0,0 0 0,0 0 0,0 0 0,0 0 0,0 0 0,0 0 0,0 0 0,0 0 0,0 0 0,0 0 0,0 0 0,0 0 0,0 0 0,0 0 0,0 0 0,0 0 0,0 0 0,0 0 0,0 0 0,0 0 0,0 0 0,0 0 0,0 0 0,0 0 0,0 0 0,0 0 0,0 0 0,0 0 0,2 3 0,-2-3 0,0 0 0,0 0 0,0 0 0,0 0 0,0 0 0,0 0 0,0 0 0,0 0 0,0 0 0,0 0 0,0 0 0,1 1 0,-1-1 0,0 0 0,0 0 0,0 0 0,0 0 0,0 0 0,0 0 0,0 0 0,0 0 0,0 0 0,0 0 0,0 0 0,0 0 0,0 0 0,0 0 0,0 0 0,0 0 0,0 0 0,0 0 0,0 0 0,0 0 0,0 0 0,0 0 0,0 0 0,0 0 0,0 0 0,0 0 0,0 0 0,0 0 0,0 0 0,0 0 0,0 0 0,1 5 0,-1-5 0,0 0 0,0 0 0,0 0 0,0 0 0,0 0 0,0 0 0,0 0 0,0 0 0,0 0 0,0 0 0,0 0 0,0 0 0,0 0 0,0 0 0,0 0 0,0 0 0,0 0 0,0 0 0,0 0 0,0 0 0,0 0 0,0 0 0,0 0 0,0 0 0,0 0 0,0 0 0,0 0 0,2 2 0,-2-2 0,0 0 0,0 0 0,0 0 0,0 0 0,0 0 0,0 0 0,0 0 0,0 0 0,0 0 0,0 0 0,0 0 0,0 0 0,0 0 0,0 0 0,0 0 0,0 0 0,0 0 0,0 0 0,0 0 0,0 0 0,1 9 0,-1-9 0,0 0 0,0 0 0,0 0 0,0 0 0,0 0 0,0 0 0,0 0 0,0 0 0,0 0 0,1 3 0,-1-3 0,0 0 0,0 0 0,0 0 0,0 0 0,0 0 0,0 0 0,0 0 0,0 0 0,0 0 0,0 0 0,0 0 0,0 0 0,0 0 0,0 0 0,0 0 0,0 0 0,0 0 0,3 10 0,-3-10 0,0 0 0,0 0 0,0 0 0,0 0 0,0 0 0,0 0 0,1 7 0,-1-7 0,0 0 0,0 0 0,0 0 0,0 0 0,0 0 0,0 0 0,0 0 0,0 0 0,0 0 0,0 0 0,0 0 0,5 23 0,-5-23 0,0 0 0,0 0 0,0 0 0,0 32 0,0-32 0,0 0 0,0 0 0,0 0 0,0 0 0,0 0 0,-2 35 0,2-35 0,-6 47 0,6-47 15,-1 28 1,1 7-16,0-35 15,0 17-15,0 2 0,0-19 16,6 145-16,-1-122 0,-5-23 16,7 20-1,-2-18-15,-5-2 16,-1 1-16,1-1 0,0 0 15,-1 2-15,1-2 16,-2 1-16,2-1 16,0 1-16,0 0 0,0-1 15,-6 15-15,12-21 0,-6 6 16,3-4-1,-6 5-15,3-1 16,-1 0-16,0 1 0,1-1 16,-34 35-16,29-31 0,5-4 15,9-8 16</inkml:trace>
  <inkml:trace contextRef="#ctx0" brushRef="#br0" timeOffset="2">15100 1593 0,'0'0'0,"0"0"0,0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0,2 0 0,-2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 1 0,-1-1 0,0 0 0,0 0 0,0 0 0,0 0 0,0 0 0,0 0 0,0 0 0,0 0 0,0 0 0,0 0 0,0 0 0,0 0 0,0 0 0,0 0 0,0 0 0,0 0 0,0 0 0,0 0 0,0 1 0,0-1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0,5 16 0,-5-16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0,4-2 0,-4 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0,2-2 0,-2 2 0,0 0 0,0 0 0,0 0 0,0 0 0,0 0 0,0 0 0,0 0 0,0 0 0,0 0 0,0 0 0,0 0 0,0 0 0,0 0 0,0 0 0,0 0 0,0 0 0,0 0 0,0 0 0,0 0 0,0 0 0,0 0 0,0 0 0,0 0 0,0 0 0,0 2 0,0-2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0,-6 9 0,6-9 0,0 0 0,0 0 0,0 0 0,0 0 0,0 0 0,0 0 0,0 0 0,0 0 0,0 0 0,0 0 0,0 0 0,0 0 0,0 0 0,0 0 0,0 0 0,0 0 0,0 0 0,0 0 0,0 0 0,0 0 0,0 0 0,0 0 0,0 0 0,0 0 0,0 0 0,0 0 0,0 0 0,0 0 0,0 0 0,0 0 0,2-2 0,-2 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0,5-3 0,-5 3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0,5-2 0,-5 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1 0,0-1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0,-10 14 0,10-14 0,0 0 0,0 0 0,0 0 0,0 0 0,0 0 0,8-2 0,-8 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0,14 8 0,-14-8 0,0 0 0,0 0 0,0 0 0,0 0 0,0 0 0,0 0 0,0 0 0,0 0 0,0 0 0,0 0 0,0 0 0,0 0 0,0 0 0,0 0 0,0 0 0,0 0 0,0 0 0,14-9 0,-14 9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0,19-5 0,-19 5 0,0 0 0,0 0 0,0 0 0,0 0 0,0 0 0,0 0 0,0 0 0,0 0 0,0 0 0,0 0 0,0 0 0,0 0 0,0 0 0,0 0 0,0 0 0,0 0 0,0 0 0,0 0 0,0 0 0,0 0 0,0 0 0,7 4 0,-7-4 0,0 0 0,0 0 0,0 0 0,0 0 0,0 0 0,0 0 0,0 0 0,0 0 0,0 0 0,0 0 0,0 0 0,0 0 0,0 0 0,0 0 0,0 0 0,0 0 0,0 0 0,0 0 0,0 0 0,0 0 0,0 0 0,0 0 0,0 0 0,0 0 0,0 0 0,0 0 0,0 0 0,0 0 0,0 0 0,0 0 0,0 0 0,0 0 0,0 0 0,0 0 0,0 0 0,0 0 0,0 0 0,0 0 0,0 0 0,0 0 0,2 0 0,-2 0 0,0 0 0,0 0 0,0 0 0,0 0 0,0 0 0,0 0 0,0 0 0,0 0 0,0 0 0,0 0 0,0 0 0,0 0 0,0 0 0,0 0 0,0 0 0,0 0 0,0 0 0,0 0 0,0 0 0,0 0 0,0 0 0,0 0 0,0 0 0,0 0 0,0 0 0,0 0 0,0 0 0,0 0 0,0 0 0,0 0 0,2 1 0,-2-1 0,0 0 0,0 0 0,0 0 0,0 0 0,0 0 0,0 0 0,0 0 0,0 0 0,0 0 0,0 0 0,0 0 0,0 0 0,0 0 0,0 0 0,0 0 0,0 1 0,0-1 0,0 0 0,0 0 0,0 0 0,0 0 0,0 0 0,0 0 0,0 0 0,0 0 0,0 0 0,0 0 0,0 0 0,0 0 0,0 0 0,0 0 0,0 0 0,0 0 0,0 0 0,0 0 0,0 0 0,0 0 0,0 0 0,0 0 0,0 0 0,0 0 0,0 0 0,0 0 0,0 0 0,0 0 0,0 0 0,43 19 0,-43-19 0,0 0 0,0 0 0,0 0 0,0 0 0,0 0 0,0 0 0,0 0 0,0 0 0,0 0 0,0 0 0,0 0 0,0 0 0,0 0 0,0 0 0,0 0 0,0 0 0,0 0 0,0 0 0,0 0 0,0 0 0,0 0 0,0 0 0,9 4 0,-9-4 0,0 0 0,0 0 0,0 0 0,0 0 0,0 0 0,0 0 0,0 0 0,0 0 0,0 0 0,0 0 0,0 0 0,0 0 0,0 0 0,0 0 0,0 0 0,0 0 0,0 0 0,0 0 0,0 0 0,0 0 0,0 0 0,6 1 0,-6-1 0,0 0 0,0 0 0,0 0 0,0 0 0,0 0 0,0 0 0,0 0 0,0 0 0,0 1 0,0-1 0,0 0 0,0 0 0,0 0 0,0 0 0,0 0 0,0 0 0,0 0 0,0 0 0,0 0 0,0 0 0,0 0 0,0 0 0,0 0 0,0 0 0,0 0 0,3 0 0,-3 0 0,0 0 0,0 0 0,0 0 0,0 0 0,0 0 0,1 0 0,-1 0 0,0 0 0,0 0 0,0 0 0,0 0 0,0 0 0,0 0 0,0 0 0,0 0 0,0 0 0,4 2 0,-4-2 0,0 0 0,0 0 0,1 0 0,-1 0 0,0 0 0,0 0 0,0 0 0,71 17 0,-59-20 0,-12 3 0,0 0 15,0 0 1,0 0-16,0 0 16,6 11-16,-6-11 0,0 0 15,32-3-15,-22 0 0,-10 3 16,0 0-1,0 0-15,0 0 16,16 8-16,-7-7 0,-9-1 16,24-10-16,-5-2 0,-19 12 15,0 0 1,0 0-16,0 0 15,-1 2-15,0-1 0,1-1 16,-1 3 0,1-3-16,0 0 15,21 15-15,-12-14 0,-9-1 16,12 5-16,-6-3 0,-6-2 15,15-2 1,-3 0-16,-12 2 16,10 2-16,-12 3 0,2-5 15,0 2-15,1-2 0,-1 0 16,2 1-1,-1-1-15,-1 0 16,4 1-16,-2-1 0,-2 0 16,8 0 30,-6 1-46,-2-1 16,8 1 0,92-1-16,-100 0 15,28-1-15,8 0 0,-36 1 16,57-5-16,21-12 0,-78 17 15,0 0-15,151-31 16,-118 27-16,-33 4 16,18-3-16,-18 3 0,0 0 15,2 0 1,0 1-16,-2-1 15,2 1-15,0 0 0,-2-1 16,5 0-16,-4 1 0,-1-1 16,6 1-1,-4 0-15,-2-1 16,6 3-16,-3-2 0,-3-1 15,7 2-15,-7-2 16,3 1-16,-3-1 16,107 46-16,-97-44 0,-10-2 15,0 0-15,0 1 0,0-1 16,2 27-1,1-27-15,-3 0 16,11-9-16,-3 1 0,-8 8 16,0 0-16,-1 0 0,1 0 15,-14 12 1,19-15-16,-5 3 15,8-5-15,-3 0 0,-5 5 16,1-1-16,-1 1 16,-2 3-16,2-3 15,0 3-15,2-1 0,-2-2 16,5-2-16,-4-2 0,-1 4 15,-1 2 1,-3 3-16,4-5 16,12-7-16,3-6 0,-15 13 15,1 0-15,-1 0 16,0 0-16,0 0 15,-9 13-15,9-9 0,0-4 16,-1 1-16,-2-4 0,3 3 16,4-6-1,5 0-15,-9 6 16,0 1-16,0-1 0,0 0 15,-6 10-15,13-17 0,-7 7 16,0 0 0,0 0-16,0 0 15,-4 2-15,8-6 0,-4 4 0,0 0 16,8-5-16,-8 5 15,6-3-15,-6 3 16,-1 0-16,1 0 0,0 0 16,-1 1-16,1-1 15,-1 2-15,1-2 16,-34 30-16,37-35 0,-3 5 15,7-8-15,-1 4 0,-6 4 16,0 0-16,0 0 0,0 0 16,-7 6-1,10-8-15,-3 2 16,-1 0-16,1 0 0,0 0 15,-13 12-15,13-12 16,2-6-16,-2 6 16,7-10-16,-1 6 0,-6 4 15,3-6-15,-6 5 0,3 1 16,-2-6-1,1 2-15,1 4 16,-4-3-16,3 4 0,1-1 16,-6 3-16,6-3 15,-5 1-15,5-1 16,-2-8-16,4-2 0,-2 10 15,12-23-15,-1 5 0,-11 18 16,0-1 0,0 1-16,0 0 15,-28-16-15,28 1 0,0 15 16,-2-23-16,0 11 0,2 12 15,2-28 1,3 7-16,-5 21 16,-1-22-16,-5 19 0,6 3 15,-4-8-15,4 8 16,1-5-16,-1 5 15,-1 0-15,1 0 0,0 0 16,2-22-16,8 4 0,-10 18 0,0 0 16,10-23-1,-8 14-15,-2 9 16,0-14-16,-1 8 0,1 6 15,5-17 1,-1 5-16,-4 12 16,6-15-16,-6 7 0,0 8 15,-2-13-15,-4 5 0,6 8 16,0 0-1,-1 0-15,1 0 16,-16-39-16,26 13 0,-10 26 16,30-68-16,-30 68 15,21-53-15,-21 53 16,33-85-16,-16 41 0,-17 44 15,12-54-15,-14 35 0,2 19 16,3-37 0,2 14-16,-5 23 15,1-31-15,-2 18 0,1 13 16,-3-25-1,3 11-15,0 14 0,0 0 16,4-41-16,-2 9 0,-2 32 16,1-41-16,-1 27 0,0 14 15,8-28-15,-8 28 16,6-17-16,-6 17 16,3-22-16,-4 13 0,1 9 15,-2-15-15,0 7 0,2 8 16,-2-11-1,2 7-15,0 4 16,0-12-16,-2 2 0,2 10 16,-4-13-16,5 7 0,-1 6 15,0-6 1,1 4-16,-1 2 15,-1 0-15,-2 0 0,3 0 16,-2 2-16,2-2 16,0 0-16,0 0 15,2-1-15,0 0 0,-2 1 16,-1 2-16,-2 2 0,3-4 15,-1 3 1,1-3-16,0 0 16,-1 3-16,1-1 0,0-2 15,1 1-15,0-1 0,-1 0 16,0 0-16,3 2 15,-2-1-15,-1-1 16,1 1-16,-1-2 0,0 1 16,1-1-1,1 1-15,-2 0 16,1 1-16,-4 0 0,3-1 15,2 0-15,2 2 0,-4-2 16,5 0 0,-6 1-16,1-1 15,1 0-15,-1 1 0,0-1 16,4 3-1,-1-1-15,-3-2 16,3 1-16,-2-1 0,-1 0 16,2 1-16,0-1 0,-2 0 15,4 0 1,-1 0-16,-3 0 15,8 2-15,-4-2 0,-4 0 16,18 2-16,27 3 0,-45-5 16,32 5-1,8 1-15,-40-6 16,40 6-16,12 1 0,-52-7 15,34 4-15,-34-4 16,46 6-16,-46-6 16,40 6-16,14-2 0,-54-4 15,31 2-15,7 1 0,-38-3 0,0 0 0,0 0 16,0 0-16,34 3 15,9-1-15,-43-2 16,30 2-16,7-1 0,-37-1 16,18 1-16,3 0 15,-21-1-15,15 0 16,2 0-16,-17 0 15,21 1-15,9-1 0,-30 0 16,152 7 0,-120-5-16,-32-2 15,35 0-15,-24 0 0,-11 0 16,18-3-16,-8 0 0,-10 3 15,10 0 1,-5 0-16,-5 0 16,7 1-16,-3 0 0,-4-1 15,5 1-15,-5-1 16,1 1-16,-1-1 15,5-1-15,0 0 0,-5 1 16,6-1-16,-5 1 0,-1 0 16,2-1-1,-2 0-15,0 1 0,0 0 16,0-2-16,-1 2 0,1 0 15,-1 3-15,0-1 0,1-2 16,3 0 0,1-3-16,-4 3 15,5-2-15,-5 2 0,0 0 16,6-1-16,-6 1 15,6-2-15,-6 2 16,10-3-16,-2 3 0,-8 0 16,4 0-16,-2 0 0,-2 0 15,2 0 1,-1 0-16,-1 0 15,4 0-15,-3 2 0,-1-2 16,65 6 0,-47-6-16,-18 0 0,0 0 15,17 1-15,-15 1 0,-2-2 16,1 2-16,-2 0 0,1-2 15,-4-1 1,2-1-16,2 2 16,-5-3-16,5 5 0,0-2 15,-1 2-15,1 0 0,0-2 16,2 0-1,1 0-15,-3 0 16,-1-1-16,-2 0 0,3 1 16,-1 0-16,1 0 15,2 0-15,-2 0 16,0 0-16,-1 0 0,1 0 15,0-1 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53.6861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5-10T14:03:50.52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40 16 7 0,'-8'-1'3'0,"6"5"3"0,1-4-9 0,-1-1 5 16,0 1 1-16,0 0 4 15,0-3 0-15,-1 3-8 16,1 0 1-16,-2 1 5 15,1 1 0-15,0-1-1 16,0 0 1-16,1 0-2 16,1 1 1-16,1-1 0 15,1 0 0-15,1 0 0 16,3 1 0-16,1-1-1 16,1-1 1-16,2 0-2 15,2 0 0-15,4 0-1 16,3-1 1-16,4-1-2 15,3 1 1-15,0 0-1 0,3-3 0 16,2 3 0-16,1-2 0 16,5 1 0-16,-2-1 0 15,1 1 0-15,1 2 0 16,2-1 0-16,1 0 1 16,-2-1-1-16,2 2 1 15,-3 0-1-15,1-1 1 16,-2 1 0-16,-4-2 0 15,0 1-1-15,-1 0 1 16,0 1-1-16,-3 0 1 16,0 0 0-16,-3 1 1 0,-3 0-1 15,-3 1 1-15,-3-2-1 16,-2 0 1-16,-3 0-1 16,-1 0 1-16,-3 0-2 15,-1 1 1-15,-2-1-4 16,0 0 1-16,-3 0-6 15,0 0 0-15,2-3-6 16,1 1 1-16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53.6861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5-10T14:03:50.52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 5 34 0,'-2'-1'17'0,"2"5"-21"0,0-4 26 16,0 0-22-16,1-2 1 0,-1 2 1 16,0 0 0-16,2-1-2 15,2 1 1-15,1 0 1 16,1 0 0-16,5 0 0 16,2 0 0-16,0 0 0 15,2 0 0-15,3 0-1 16,1 1 1-16,-1-1-1 15,-2 2 1-15,0-2-1 16,-3 1 0-16,-2 3 0 16,-3-2 0-16,0 4-1 15,-4 0 0-15,-3 1-1 16,-2 2 0-16,-1 1 0 16,-3 3 0-16,-2-3-1 15,-2 3 1-15,-2-2-1 16,-2 1 1-16,0-2 0 15,-1 3 1-15,-1-3 0 16,0 0 0-16,1 1 1 16,1 0 0-16,4-3 0 15,2 3 0-15,3-6 0 0,1 0 1 16,3-1-1-16,3-3 0 16,1 0-1-16,2-2 1 15,1 1-1-15,1-3 1 16,-1 2-1-16,1 0 0 15,-1 1 1-15,1 2 0 16,1 3-1-16,-1 3 0 16,0-2 0-16,2 2 1 0,0-2-1 15,-2 0 0-15,0-1-1 16,1-3 0-16,1 1-3 16,0-5 0-16,-1 0-5 15,-1-1 0-15,0-1-3 16,-1-2 0-16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53.6861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5-10T14:03:50.52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10 15 27 0,'-8'2'13'0,"6"-4"-15"0,2 2 21 16,0 0-19-16,0 0 1 15,0 0 2-15,1-2 0 16,1 2-2-16,0-3 0 0,2 1 3 16,-1 1 0-16,4-1-1 15,0 2 1-15,1 3-2 16,3-3 1-16,1 0-2 15,3 1 1-15,0-2-2 16,2 0 1-16,-1 1-3 16,0-2 1-16,-1 0-8 15,-1 2 1-15,-2-2-3 16,-2 0 0-16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53.6861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5-10T14:03:50.52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18 58 25 0,'-6'2'12'0,"2"-1"-10"15,3-1 19-15,-1 0-18 16,1 0 1-16,0 0 0 16,0 1 1-16,-1 0-7 15,2-1 0-15,0 0 5 0,2 0 0 32,6 0-1-32,1-1 0 15,1 0-1-15,3 1 0 16,0-1 1-16,3-1 0 15,0 1-1-15,1 1 0 16,1-1-1-16,2 0 1 16,-3-1-1-16,1 1 1 15,0 0-1-15,1 1 1 16,1 0-1-16,0 0 0 0,2-1 0 16,0 1 0-16,-2-1 0 15,0-1 1-15,0 1-1 16,-1-3 1-16,3 1-1 15,-2 1 1-15,-3 2 0 16,2 0 1-16,-2-1-1 16,1-1 0-16,0 2-1 15,0-2 1-15,-1 2 0 16,2-3 0-16,-2 2-1 16,3 0 1-16,-2 1 0 15,0-2 0-15,-2 2-1 16,0 0 1-16,0-1-1 15,0 0 1-15,-2-1-1 16,2-1 1-16,-1 0-1 16,1 1 0-16,2-1 0 15,0 2 0-15,-3 1 0 16,1 0 1-16,-3 0-2 16,3-1 1-16,-3 1 0 0,0 0 0 15,-3 0 0-15,1 0 0 16,-2 0 0-16,1-2 0 15,2 2 0-15,-2 0 1 16,0-1-1-16,2 0 1 16,-2 1-1-16,0 1 1 15,-2 0-1-15,0-1 1 16,-4 0-1-16,3 0 1 0,-1 2-1 16,-2-2 1-16,1-2-1 15,-1 2 0-15,2-1 0 16,-3 0 0-16,1 1 0 15,-1 0 1-15,0-1-1 16,1-1 0-16,-1 2 0 16,1 0 0-16,-1 0-1 15,0-1 1-15,-2 0-1 16,-1 1 1-16,0 0 0 16,0 0 0-16,0 0-1 15,0 0 0-15,-1 0-2 16,1 0 0-16,-3 0-6 15,2 0 1-15,-1 1-6 16,-2-2 0-16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53.6861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5-10T14:03:50.52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3 3 26 0,'-3'0'13'0,"3"-4"-12"0,0 4 16 16,3 0-16-16,-3 0 1 15,1 0 3-15,1 0 0 16,2 0-5-16,-1 0 0 16,4 0 3-16,-1 4 1 15,3-3-1-15,-1 2 0 16,4 2-2-16,-3-2 0 0,1 1-1 15,1 1 1-15,-1-1-2 16,2 0 1-16,-4 1 0 16,1 2 0-16,-3 0 0 15,-3 2 0-15,1 0 0 16,-4-1 0-16,0 0 0 16,-4 4 1-16,1-2-1 15,-3-3 1-15,-1 5-1 16,1-1 1-16,-1 2-1 15,2-3 1-15,0 3-1 16,-1-3 1-16,3-1-1 16,-1-2 0-16,1 0-2 15,1-2 0-15,2-1-5 16,2-2 1-16,1 2-5 16,1-2 0-16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53.6861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5-10T14:03:50.52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4 6 33 0,'-4'-8'16'0,"8"8"-20"15,-4 0 28-15,0 0-24 16,2 2 1-16,-1 3 0 16,-1-4 0-16,3 5 0 15,-2 2 0-15,-1 1 0 16,2 5 1-16,-1 2 0 15,1 6 0-15,4 2-1 0,1-1 1 16,0 1-1-16,4-1 0 16,-2 2 0-16,-2-6 0 15,0-4 0-15,1 0 0 16,-4-4-3-16,2 0 1 16,0-3-10-16,-3 1 0 15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53.6861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5-10T14:05:29.04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0B973CF-EB55-40EC-AA79-2EC6EA013C96}" emma:medium="tactile" emma:mode="ink">
          <msink:context xmlns:msink="http://schemas.microsoft.com/ink/2010/main" type="writingRegion" rotatedBoundingBox="7336,5532 7565,5532 7565,5951 7336,5951"/>
        </emma:interpretation>
      </emma:emma>
    </inkml:annotationXML>
    <inkml:traceGroup>
      <inkml:annotationXML>
        <emma:emma xmlns:emma="http://www.w3.org/2003/04/emma" version="1.0">
          <emma:interpretation id="{97ACA6C8-DAA7-4115-AD49-1E95AA53E52A}" emma:medium="tactile" emma:mode="ink">
            <msink:context xmlns:msink="http://schemas.microsoft.com/ink/2010/main" type="paragraph" rotatedBoundingBox="7336,5532 7565,5532 7565,5951 7336,59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F09177-F7D1-49C8-B7DC-624FD8B6F78A}" emma:medium="tactile" emma:mode="ink">
              <msink:context xmlns:msink="http://schemas.microsoft.com/ink/2010/main" type="line" rotatedBoundingBox="7336,5532 7565,5532 7565,5951 7336,5951"/>
            </emma:interpretation>
          </emma:emma>
        </inkml:annotationXML>
        <inkml:traceGroup>
          <inkml:annotationXML>
            <emma:emma xmlns:emma="http://www.w3.org/2003/04/emma" version="1.0">
              <emma:interpretation id="{0D7D3797-49C6-4C00-BCFD-A7410315CC33}" emma:medium="tactile" emma:mode="ink">
                <msink:context xmlns:msink="http://schemas.microsoft.com/ink/2010/main" type="inkWord" rotatedBoundingBox="7336,5532 7565,5532 7565,5951 7336,5951"/>
              </emma:interpretation>
            </emma:emma>
          </inkml:annotationXML>
          <inkml:trace contextRef="#ctx0" brushRef="#br0">-3368 427 12 0,'2'0'6'0,"4"-3"4"15,-2-2 5-15,0 3-14 16,0-3 1-16,1 1 2 16,-1 3 1-16,0-5-5 15,-4 6 0-15,0 0 4 16,0 0 0-16,0 0 0 16,4 2 0-16,0 3-1 15,0-1 0-15,1 3-2 16,-5 0 1-16,2 0 0 0,0 1 0 15,0 5-1-15,0-3 0 16,0 2-1-16,0 0 1 16,2 4 0-16,0 1 0 15,1 6-2-15,-1-4 1 16,2 5 0-16,-2-3 1 16,2 3-1-16,1 1 0 15,1-3 0-15,0-3 0 0,1-1 0 16,-3-3 1-16,0-6 0 15,-2-1 0-15,-2 1 0 16,-2-2 1-16,0-5-1 16,0-2 0-16,0 0-1 15,-2-2 1-15,0-3-1 16,0 1 1-16,0-4-2 16,-2 1 1-16,0 0 1 15,-2 3 0-15,-1-6-2 16,1 1 1-16,0 1 0 15,0-5 0-15,1 5 0 16,-1-1 0-16,-2 0-1 16,-1 1 1-16,3 6 0 15,0-5 0-15,0 5 0 16,-1-1 0-16,3 1 0 16,0-3 1-16,0 1-1 15,0 6 0-15,0 0 0 16,-1 3 0-16,1 2 0 0,0 0 0 15,0-2-1-15,0 2 0 16,2 4 1-16,-2-3 0 16,2 8 1-16,-5-2 0 15,1-2 0-15,-2 2 0 16,-1 3-1-16,1 0 1 16,0-4-1-16,-1-5 0 15,3 1-7-15,0 1 1 16,0-4-7-16,-1-8 0 15</inkml:trace>
        </inkml:traceGroup>
      </inkml:traceGroup>
    </inkml:traceGroup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53.6861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5-10T14:00:12.79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F0CB8D1-6885-4BA5-A05A-AC84D5F2B4C3}" emma:medium="tactile" emma:mode="ink">
          <msink:context xmlns:msink="http://schemas.microsoft.com/ink/2010/main" type="writingRegion" rotatedBoundingBox="11691,5278 11869,5278 11869,5415 11691,5415"/>
        </emma:interpretation>
      </emma:emma>
    </inkml:annotationXML>
    <inkml:traceGroup>
      <inkml:annotationXML>
        <emma:emma xmlns:emma="http://www.w3.org/2003/04/emma" version="1.0">
          <emma:interpretation id="{AA456B82-957E-4ED2-9A82-50B72B3DF0D7}" emma:medium="tactile" emma:mode="ink">
            <msink:context xmlns:msink="http://schemas.microsoft.com/ink/2010/main" type="paragraph" rotatedBoundingBox="11691,5278 11869,5278 11869,5415 11691,54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E58D4A7-5D06-4AD5-B14A-A6A602B78E78}" emma:medium="tactile" emma:mode="ink">
              <msink:context xmlns:msink="http://schemas.microsoft.com/ink/2010/main" type="line" rotatedBoundingBox="11691,5278 11869,5278 11869,5415 11691,5415"/>
            </emma:interpretation>
          </emma:emma>
        </inkml:annotationXML>
        <inkml:traceGroup>
          <inkml:annotationXML>
            <emma:emma xmlns:emma="http://www.w3.org/2003/04/emma" version="1.0">
              <emma:interpretation id="{C7877147-1FCE-4D64-B13D-0CA4298BBEF0}" emma:medium="tactile" emma:mode="ink">
                <msink:context xmlns:msink="http://schemas.microsoft.com/ink/2010/main" type="inkWord" rotatedBoundingBox="11691,5278 11869,5278 11869,5415 11691,5415"/>
              </emma:interpretation>
            </emma:emma>
          </inkml:annotationXML>
          <inkml:trace contextRef="#ctx0" brushRef="#br0">1054 166 21 0,'2'0'10'0,"-4"6"-10"16,2-6 11-16,-1 0-10 15,-1 0 0-15,1-1 3 16,-1 0 1-16,1 1-5 16,-1-2 1-16,-1 0 3 15,0 1 0-15,0-1 0 16,0-3 1-16,-2 4-2 16,1-3 0-16,-4 1-1 15,1 3 1-15,-1-1-1 0,-1 1 0 16,0 0-1-16,1 0 0 15,-1 1-1-15,-2-1 1 16,2 3-1-16,0 2 0 16,0 2 0-16,1-2 1 15,2 5-1-15,0-1 1 16,3 4 0-16,1-2 0 16,1 1-1-16,1-3 1 15,1 1 0-15,2-1 1 16,4 0-2-16,0-1 1 0,1-1-1 15,1-2 0-15,0-3 1 16,3 0 0-16,2-2-1 16,1 0 1-16,0-3-1 15,-1-1 1-15,0 2-1 16,0 0 0-16,-2-3-3 16,-3 4 0-16,-1-2-7 15,-2 3 0-15,-5 3-3 16,-1-3 1-16</inkml:trace>
        </inkml:traceGroup>
      </inkml:traceGroup>
    </inkml:traceGroup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53.6861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5-10T14:05:27.93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FB3E454-49EC-4198-9AE9-B1D0E0529F8E}" emma:medium="tactile" emma:mode="ink">
          <msink:context xmlns:msink="http://schemas.microsoft.com/ink/2010/main" type="writingRegion" rotatedBoundingBox="7357,5904 8275,5904 8275,6211 7357,6211"/>
        </emma:interpretation>
      </emma:emma>
    </inkml:annotationXML>
    <inkml:traceGroup>
      <inkml:annotationXML>
        <emma:emma xmlns:emma="http://www.w3.org/2003/04/emma" version="1.0">
          <emma:interpretation id="{5D026030-47A4-443D-9C05-1E6C5857607F}" emma:medium="tactile" emma:mode="ink">
            <msink:context xmlns:msink="http://schemas.microsoft.com/ink/2010/main" type="paragraph" rotatedBoundingBox="7357,5904 8275,5904 8275,6211 7357,62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B63DD7B-8993-425C-902E-AB7BEBACA87F}" emma:medium="tactile" emma:mode="ink">
              <msink:context xmlns:msink="http://schemas.microsoft.com/ink/2010/main" type="inkBullet" rotatedBoundingBox="7357,5904 8275,5904 8275,6211 7357,6211"/>
            </emma:interpretation>
            <emma:one-of disjunction-type="recognition" id="oneOf0">
              <emma:interpretation id="interp0" emma:lang="" emma:confidence="0">
                <emma:literal>→</emma:literal>
              </emma:interpretation>
            </emma:one-of>
          </emma:emma>
        </inkml:annotationXML>
        <inkml:trace contextRef="#ctx0" brushRef="#br0">-3375 953 9 0,'-4'-5'4'0,"-4"3"4"0,6 1 5 16,-2 1-12-16,0 0 0 16,-3 1 1-16,1 1 0 15,2-2-2-15,0 0 0 0,0-2 3 16,1 1 0-16,1 1 1 16,0-2 0-16,2 2 0 15,0-4 1-15,-2 3-2 16,2-1 1-16,0 2-2 15,0 0 1-15,0 2-2 16,0-2 0-16,6 1-1 16,1-1 1-16,3 4-1 15,3-2 0-15,-1-1 0 16,5 1 1-16,-1-2-1 16,1-2 1-16,2 1-1 15,4-1 1-15,2-2 0 16,0 3 0-16,2-1-1 15,-2 0 0-15,0-1 0 16,2 3 1-16,0 0-1 16,2-2 0-16,-2 2 0 15,0-2 1-15,0 2-1 0,2-2 0 16,-2-1 0-16,0 1 1 16,-2 0-1-16,0 1 1 15,-4-3-1-15,4 4 1 16,-4-1-1-16,2 1 1 15,-4-2-1-15,-1 2 0 16,-3 0 0-16,0 0 0 16,-3 0 0-16,3 0 0 15,-7-2 0-15,-2 2 0 16,0 0 0-16,-1 0 1 16,1-3 0-16,-2 3 0 0,0-2-1 15,0 2 1-15,-2-2-1 16,-2 2 1-16,3 0-1 15,-3 0 0-15,0 0 0 16,2-2 1-16,0-3-1 16,-2 5 0-16,0-2 0 15,-2-4 1-15,0 4 0 16,-1-3 0-16,-3 3-1 16,-2 0 0-16,-3-5 0 15,-1 5 1-15,-1-4-1 16,-1 4 1-16,-1-3-2 15,3 3 0-15,-1-3 2 16,3 1 0-16,0 2-1 16,-1-3 1-16,1-3-1 15,-1 6 0-15,1-5 1 16,-1 5 0-16,1-5-1 16,0 0 0-16,1 6 0 15,1-6 1-15,0 3 0 0,-1 1 0 16,1 1-1-16,2 0 1 15,0 0 0-15,1-3 0 16,1 5 0-16,2-2 0 16,0 2-1-16,0 0 0 15,0-1 0-15,2 1 1 0,0 0-2 16,0 1 1 0,0-1 0-16,2 2 0 0,2-2 0 15,2 5 0-15,5-5 0 16,1 0 0-16,1 2 0 15,1-2 0-15,3 2 0 16,0 3 0-16,-1-3 0 16,3 7 0-16,0-1-1 15,2-3 1-15,-1-1 0 16,5 1 1-16,-2-3-1 16,2 0 0-16,0-1 0 15,-2 3 0-15,-2-3 0 16,-2-1 0-16,-5 2 0 15,-1-2 0-15,-5 0 0 16,-4 0 1-16,-2 2-1 16,-4 1 0-16,0-1 0 15,-4 5 0-15,-2-3-1 16,-3 3 1-16,-1 1-1 16,-3 3 0-16,1-3 0 15,-1 4 1-15,-2-1-1 0,-1-3 1 16,-1 5 0-16,-2-5 0 15,-4 8 0-15,4 0 0 16,-2-3 0-16,3-2 1 16,-1 1-2-16,0 0 1 15,4-1 0-15,1-3 0 16,3 3 0-16,3-3 0 16,1-3 0-16,3-1 0 15,2 1-3-15,2-1 0 0,2-1-10 16,0-1 0-16,0-7-1 15,2-8 1-15</inkml:trace>
      </inkml:traceGroup>
    </inkml:traceGroup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0" timeString="2021-03-02T14:45:43.48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21 0 0,'0'0'0,"0"0"0,0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1 0,0-1 0,0 0 0,0 0 0,0 0 0,0 0 0,0 0 0,0 0 0,0 0 0,0 0 0,0 0 0,0 0 0,0 0 0,0 0 0,0 0 0,0 0 0,0 0 0,0 0 0,0 0 0,0 0 0,0 0 0,0 0 0,0 0 0,0 0 0,0 0 0,0 0 0,7 5 0,-7-5 0,0 0 0,0 0 0,0 0 0,0 0 0,0 0 0,0 0 0,0 0 0,0 0 0,0 0 0,0 0 0,0 0 0,0 0 0,0 0 0,0 0 0,0 0 0,0-1 0,0 1 0,0 0 0,0 0 0,0 0 0,0 0 0,0 0 0,0 0 0,0 0 0,0 0 0,0 0 0,0 0 0,0 0 0,0 0 0,0 0 0,0 0 0,0 0 0,0 0 0,0 0 0,0 0 0,0 0 0,0 0 0,0 0 0,0 0 0,0 0 0,0 0 0,0 0 0,0 0 0,0 0 0,0 0 0,0 0 0,-1-1 0,1 1 0,0 0 0,0 0 0,0 0 0,0 0 0,0 0 0,0 0 0,0 0 0,0 0 0,0 0 0,0 0 0,0 0 0,0 0 0,0 0 0,0 0 0,0 0 0,0 0 0,0 0 0,0 0 0,0 0 0,0 0 0,0 0 0,0 0 0,0 0 0,0 0 0,0 0 0,0 0 0,0 0 0,0 0 0,0 0 0,1 6 0,-1-6 0,0 0 0,0 0 0,0 0 0,0 0 0,0 0 0,0 0 0,0 0 0,0 0 0,0 0 0,-3 2 0,3-2 0,0 0 0,0 0 0,0 0 0,0 0 0,0 0 0,0 0 0,0 0 0,0 0 0,0 0 0,0 0 0,0 0 0,0 0 0,0 0 0,0 0 0,0 0 0,0 0 0,0 0 0,0 1 0,0-1 0,0 0 0,0 0 0,0 0 0,0 0 0,0 0 0,0 0 0,-1 1 0,1-1 0,0 0 0,0 0 0,0 0 0,0 0 0,0 0 0,0 0 0,0 0 0,0 0 0,0 0 0,0 0 0,-2 4 0,2-4 0,0 0 0,0 0 0,0 0 0,-2 10 0,2-10 0,0 0 0,0 0 0,0 0 0,0 0 0,0 0 0,-12 60 0,12-60 0,-2 84 0,2-84 16,-3 72-16,2 23 0,1-95 16,-1 56-1,0 12-15,1-68 16,0 41-16,1 11 0,-1-52 15,4 37-15,5 12 16,-9-49 0,4 52-16,-8 20 0,4-72 15,-4 52-15,0 17 0,4-69 16,0 24-1,1 3-15,-1-27 16,1 13-16,-1 0 0,0-13 16,0 9-1,1-2-15,-1-7 0,10 105 16,-5-89-16,-5-16 15,3 16-15,-3-14 0,0-2 16,0 4-16,2-1 16,-2-3-1,3 4-15,-2-3 0,-1-1 16</inkml:trace>
  <inkml:trace contextRef="#ctx0" brushRef="#br0" timeOffset="0.997">-608 54 0,'0'0'0,"0"0"0,0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1 0,0-1 0,0 0 0,0 0 0,0 0 0,0 0 0,0 0 0,0 0 0,0 0 0,0 0 0,0 0 0,0 0 0,0 0 0,0 0 0,0 0 0,0 0 0,0 1 0,0-1 0,0 0 0,0 0 0,0 0 0,0 0 0,0 0 0,0 0 0,0 0 0,0 0 0,0 0 0,0 0 0,0 0 0,0 0 0,0 0 0,0 0 0,0 0 0,0 0 0,0 0 0,0 0 0,0 0 0,0 0 0,0 0 0,0 0 0,0 0 0,0 0 0,0 0 0,0 0 0,0 0 0,-1 2 0,1-2 0,0 0 0,0 0 0,0 0 0,0 0 0,0 0 0,0 0 0,0 0 0,0 0 0,0 0 0,0 0 0,0 0 0,0 2 0,0-2 0,0 0 0,0 0 0,0 0 0,0 0 0,0 0 0,0 0 0,0 0 0,0 0 0,0 0 0,0 0 0,0 0 0,0 0 0,0 0 0,0 0 0,0 0 0,0 0 0,0 0 0,0 0 0,0 0 0,0 0 0,0 0 0,0 0 0,0 0 0,0 0 0,0 0 0,0 0 0,0 1 0,0-1 0,0 0 0,0 0 0,0 0 0,0 0 0,0 0 0,0 0 0,0 0 0,0 0 0,0 0 0,0 0 0,0 0 0,0 0 0,0 0 0,0 0 0,0 0 0,-1 4 0,1-4 0,0 0 0,0 0 0,0 0 0,0 0 0,0 0 0,0 3 0,0-3 0,0 0 0,0 0 0,0 0 0,0 0 0,0 0 0,0 0 0,0 0 0,0 0 0,0 0 0,-10 48 0,10-48 0,0 0 0,0 0 0,-9 68 0,9-68 0,0 0 0,0 0 0,0 0 0,-10 51 0,-7 14 0,17-65 0,0 0 15,-15 47 1,-9 16-16,24-63 16,-10 40-16,12 27 0,-2-67 15,6 48-15,11 15 0,-17-63 16,11 45-1,-2 13-15,-9-58 16,5 47-16,-9 17 0,4-64 16,0 27-16,1 6 0,-1-33 15,2 16 1,2 3-16,-4-19 15,3 22-15,0 7 0,-3-29 16,1 15-16,1 4 0,-2-19 16,1 7-1,-1-1-15,0-6 16,24 100-16,-22-85 0,-2-15 15,1 10 1,-2-11-16,1 1 16,2 0-16,2 1 0,-4-1 15</inkml:trace>
  <inkml:trace contextRef="#ctx0" brushRef="#br0" timeOffset="1.997">-1578 67 0,'0'0'0,"0"0"0,0 0 0,0 0 0,0 0 0,0 0 0,0 0 0,0 0 0,0 0 0,0 0 0,0 0 0,0 0 0,0 0 0,0 0 0,0 0 0,0 0 0,0 0 0,0 0 0,0 0 0,0 0 0,0 0 0,0 0 0,0 0 0,0 0 0,0 0 0,0 0 0,0 0 0,0 0 0,0 0 0,0 0 0,0 0 0,0 0 0,0 0 0,0 0 0,0 0 0,0 0 0,0 0 0,0 0 0,0 0 0,0 0 0,0 0 0,0 0 0,0 0 0,0 0 0,0 0 0,0 0 0,-1 1 0,1-1 0,0 0 0,0 0 0,0 0 0,0 0 0,0 0 0,0 0 0,0 0 0,0 0 0,0 0 0,0 0 0,0 0 0,-1 2 0,1-2 0,0 0 0,0 0 0,0 0 0,0 0 0,0 0 0,0 0 0,0 0 0,0 0 0,0 0 0,0 0 0,0 0 0,0 0 0,0 0 0,0 0 0,0 0 0,0 0 0,0 0 0,0 0 0,0 0 0,0 0 0,0 0 0,0 1 0,0-1 0,0 0 0,0 0 0,0 0 0,0 0 0,0 0 0,0 0 0,0 0 0,0 0 0,1 0 0,-1 0 0,0 0 0,0 0 0,0 0 0,0 0 0,0 0 0,0 0 0,0 0 0,0 0 0,0 0 0,0 0 0,0 0 0,0 0 0,0 0 0,0 0 0,0 0 0,2 2 0,-2-2 0,0 0 0,0 0 0,0 0 0,0 0 0,0 0 0,1 2 0,-1-2 0,0 0 0,0 0 0,0 0 0,0 0 0,0 0 0,0 0 0,0 0 0,0 0 0,0 0 0,9 20 0,-9-20 0,0 0 0,0 0 0,28 63 0,-28-63 0,0 0 0,0 0 0,0 0 0,24 55 0,6 17 0,-30-72 0,0 0 15,12 54 1,-16 26-16,6-39 15,5 13-15,-7-54 16,6 46 0,3 16-16,-9-62 15,5 74-15,-2 31 0,-3-105 16,8 59-16,9 16 0,-17-75 15,7 43 1,-7 13-16,0-56 16,2 43-16,2 15 0,-4-58 15,2 19-15,2 1 0,-4-20 16,16 102-1,-18-88-15,2-14 16,-6 14-16,3-11 0,3-3 16,0 1-1,3-3-15,-3 2 16,2-4-16,-3 1 0,1 3 15,1-5-15,2 5 0,-3 0 0,0 0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28.36041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5-03-04T11:58:20.81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48 0 0,'0'49'124,"0"-25"-108,0 24-16,0-24 16,0 1-16,0-1 15,0-24 48,24 0-48,0 0 16,1 0-31,-1 0 16,0 0 0,0 0-1,0 0 48,1 0-48,-1 0 63,-24 0 47,0 0 47,0-24-172,0-1 15,0 1-15,0 24 141,0 0-126,-24 0-15,-1 0 16,1 0 109,-48 0-125,72 0 15,-49 0 235,25 0-250,-24 0 15,48-24-15,0 24 406,0 0-375,24 0-31,0 0 16,-24 0 155,-24 0-124,24 0 62,24 0-77,-24-24-1,24 24 125,0-24-141,1 24 1,-1 0 62,0 0-31,24 0 124,-48 0-155,25 0 0,-1 24 77,0 24-77,0-24-16,0 1 15,1-1-15,-1 24 16,-24-24-16,0 1 16,0-25-1,0 0-15,0 24 390,-24-24-374,-1 0-1,1 24 48,0-24 155,0 0-171,-25-24-47,25 24 47,0 0-32,0 0 17,24-24 77,-24-1-109,-1 25 62,25-24-46,0 24 311,25 0-327,-1 0 16,0 0 0,0 0-1,-24 0 1,24 0-16,1 0 15,-1 0 1,0 0 15,-24 0 47,0 0 63,0 24-126,-24-24 1,24 25-16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28.36041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5-03-04T11:58:29.49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414 24 0,'0'0'125,"-121"-24"-109,72 24-1,1 0-15,24 0 16,0 0 0,-1 0-16,25 0 93,-24 0-93,0 0 16,0 0-16,24 0 15,-24 24 48,0-24-48,24 24 79,0 0-94,0 0 31,0-24 156,24 0 16,24 25-203,0-25 16,-23 0-1,-1 48-15,0-48 16,24 0 0,-23 0-16,-1 24 15,-24-24 94,24 0-31,-24 0 47,24-24-125,-24 0 234,0 24-109,0 0-125,0-24 328,0-1-313,0-23-15,-24 48 156,0 0-140,0 0 623,-1 0-639,1 0 16,0 0 93,0 0-93,0 0-16,24 24 15,-25-24 1,25 24 343,0-24-328,25 0 265,-1 0-233,24 25-48,-48-1 1,24-24 0,1 0 77,23 0-77,-24 0-1,-24 0-15,24 0 47,1 0-31,-1 0 46,24 0-46,1 0 31,-49-24-32,0-1 1,0 1 93,0-24-109,0 48 109,-25 0-93,1 0 46,-48 0-62,47 0 16,25 0-16,-24 0 15,0 0 1,0 0 0,24 0-16,-24 0 15,24 0-15,-25 0 16,25 0-16,-24 0 15,0 0 63,0 0-78,24 24 16,0 0 187,0-24-172,24 0 31,0 0 110,0 0-156,-24 0 108,0 0-124,-24 0 16,0 0-16,0 0 16,0 0-16,24 0 15,-25 0-15,1 0 16,0 0 93,0 0-93,48 0 186,24 24-202,-23-24 16,23 0-16,-24 0 16,-24 0-16,24 0 15,1 0 63,-1 0-47,0 0-15,-24-24 0,24 24-16,0-24 15,1 24 219,-1 0 47,0 24-281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53.6861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5-10T13:07:51.33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FC222D7-C849-431C-8BF7-B0E0606EE539}" emma:medium="tactile" emma:mode="ink">
          <msink:context xmlns:msink="http://schemas.microsoft.com/ink/2010/main" type="writingRegion" rotatedBoundingBox="7489,3594 7983,3594 7983,4627 7489,4627"/>
        </emma:interpretation>
      </emma:emma>
    </inkml:annotationXML>
    <inkml:traceGroup>
      <inkml:annotationXML>
        <emma:emma xmlns:emma="http://www.w3.org/2003/04/emma" version="1.0">
          <emma:interpretation id="{DCAFBCAC-E37F-4DDD-A0BD-8618FD005D6B}" emma:medium="tactile" emma:mode="ink">
            <msink:context xmlns:msink="http://schemas.microsoft.com/ink/2010/main" type="paragraph" rotatedBoundingBox="7489,3594 7983,3594 7983,4627 7489,46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096AE85-1E8E-4C07-A653-1637F367FCF3}" emma:medium="tactile" emma:mode="ink">
              <msink:context xmlns:msink="http://schemas.microsoft.com/ink/2010/main" type="line" rotatedBoundingBox="7489,3594 7983,3594 7983,4627 7489,4627"/>
            </emma:interpretation>
          </emma:emma>
        </inkml:annotationXML>
        <inkml:traceGroup>
          <inkml:annotationXML>
            <emma:emma xmlns:emma="http://www.w3.org/2003/04/emma" version="1.0">
              <emma:interpretation id="{10CCDA19-91D9-4961-A014-B1F8EE98C873}" emma:medium="tactile" emma:mode="ink">
                <msink:context xmlns:msink="http://schemas.microsoft.com/ink/2010/main" type="inkWord" rotatedBoundingBox="7489,3594 7983,3594 7983,4627 7489,4627"/>
              </emma:interpretation>
            </emma:emma>
          </inkml:annotationXML>
          <inkml:trace contextRef="#ctx0" brushRef="#br0">39 220 38 0,'-2'-14'19'0,"4"-10"-13"15,1 15 20-15,-3-1-24 0,3-6 0 16,0-3 0 0,0 2 0-16,2-2-3 0,-2 2 0 15,3 1 2-15,3 2 1 16,-1-1-1-16,3 6 1 16,7 4 0-16,-4-4 1 15,0 2-1-15,0 14 1 16,0-5-1-16,1 8 1 15,-1 1-2-15,0 13 1 16,0-3-1-16,-2 3 0 0,-1 0-1 16,3 0 1-16,-2 11-1 15,2-2 0-15,3 0 0 16,0 3 0-16,0-1 0 16,0 11 0-16,-3 3 0 15,0 6 0-15,1-8 0 16,-4 1 0-16,0 1 0 15,1-6 1-15,-1-5-1 16,-2-3 1-16,-1-4-1 16,1-7 1-16,-1 0 0 15,-2-13 0-15,0 1 0 16,-3-2 0-16,-1-8 0 16,-2 3 0-16,-2 0 0 15,-1-5 1-15,0-5-2 16,-3 0 1-16,0-7-1 15,1 3 1-15,-1-5-1 16,0-5 1-16,-2 2-1 16,-1-4 0-16,-5-3 0 0,-3 3 1 15,-3 6-1-15,-3-6 0 16,4 7 0-16,-1 2 0 31,-9 7 1-31,4 5 0 16,2 10 0-16,0-3 0 15,0 5 0-15,1 0 1 16,2 9-1-16,0-4 0 16,3 4-1-16,3-5 0 15,-4 6 0-15,7 6 0 0,0-4 0 16,-1 2 1-16,4 7 0 16,-1 3 1-16,1-13-1 15,2 1 0-15,0 0 0 16,4-10 0-16,-1-5-2 15,0 1 1-15,0-5-5 16,0-5 0-16,0 0-12 16,-2-3 0-16</inkml:trace>
        </inkml:traceGroup>
      </inkml:traceGroup>
    </inkml:traceGroup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53.6861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5-10T13:08:10.20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BE14DF9-E420-4DB0-A1B6-51F2B07421C1}" emma:medium="tactile" emma:mode="ink">
          <msink:context xmlns:msink="http://schemas.microsoft.com/ink/2010/main" type="writingRegion" rotatedBoundingBox="13101,2592 19065,1068 19518,2841 13555,4366"/>
        </emma:interpretation>
      </emma:emma>
    </inkml:annotationXML>
    <inkml:traceGroup>
      <inkml:annotationXML>
        <emma:emma xmlns:emma="http://www.w3.org/2003/04/emma" version="1.0">
          <emma:interpretation id="{8559CFB3-2A66-4003-B545-64557D83C3F5}" emma:medium="tactile" emma:mode="ink">
            <msink:context xmlns:msink="http://schemas.microsoft.com/ink/2010/main" type="paragraph" rotatedBoundingBox="13445,2505 19065,1068 19401,2385 13782,38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843897E-F214-419E-8DB8-1BE0E8783F3E}" emma:medium="tactile" emma:mode="ink">
              <msink:context xmlns:msink="http://schemas.microsoft.com/ink/2010/main" type="line" rotatedBoundingBox="13445,2505 19065,1068 19401,2385 13782,3821"/>
            </emma:interpretation>
          </emma:emma>
        </inkml:annotationXML>
        <inkml:traceGroup>
          <inkml:annotationXML>
            <emma:emma xmlns:emma="http://www.w3.org/2003/04/emma" version="1.0">
              <emma:interpretation id="{0A2B5A0F-AC88-4EE8-8BE0-096E12230CC5}" emma:medium="tactile" emma:mode="ink">
                <msink:context xmlns:msink="http://schemas.microsoft.com/ink/2010/main" type="inkWord" rotatedBoundingBox="13445,2505 14819,2153 15137,3400 13764,3751"/>
              </emma:interpretation>
            </emma:emma>
          </inkml:annotationXML>
          <inkml:trace contextRef="#ctx0" brushRef="#br0">126 45 30 0,'-17'-10'15'0,"6"-13"-9"16,11 16 18-16,-3 2-24 0,3 5 0 15,0 0 0-15,0 0 1 16,0 0 0-16,0 0 0 16,0 0 1-16,5 0 0 15,-2 5 0-15,0 2 0 16,3 5-1-16,2 4 1 15,-2 5-1-15,2 1 0 16,4 9-1-16,-4 4 0 16,7 5 0-16,2 13 1 15,3-4-1-15,-3 8 0 0,-3-7 0 16,-3-3 0-16,1 1 0 16,-4-6 1-16,-2-4-1 15,0 3 1-15,-1-15-1 16,-2-3 0-16,0-1 1 15,-3-11 0-15,0-1-1 16,0-5 0-16,0 2 0 16,0-7 1-16,3-10 0 15,-3 3 1-15,0 2-1 16,0-6 0-16,0-6 0 16,0 10 1-16,3-5-1 15,-3-9 1-15,0 7-2 16,0-8 1-16,0 3-1 15,-3 3 0-15,-3-3 0 16,-2 5 0-16,-1-1 0 16,0 6 0-16,1-1 0 0,-1 6 0 15,-2 4-1-15,-3 2 1 16,2 0 0-16,1 8 0 16,-3 2-1-16,0 9 1 15,2-7 0-15,1 12 0 16,-1 5 0-16,-2-2 1 15,0 6-1-15,0 5 1 16,-3-4 0-16,3-1 0 16,-1-9-2-16,1-2 1 15,3-3-5-15,-1-9 1 16,1 0-10-16,11-9 0 0</inkml:trace>
          <inkml:trace contextRef="#ctx0" brushRef="#br0" timeOffset="346.869">658 723 35 0,'3'-5'17'0,"-9"-14"-13"0,3 16 22 16,-6-4-25-16,1 3 0 15,-6-6 2-15,2 1 0 16,-2 6-4-16,0 1 1 0,0 2 1 16,-1 2 1-16,1 3-1 15,0 9 0-15,0-2-1 16,0 2 1-16,2 8-1 15,4 4 0-15,2-3 0 16,3 8 0-16,6-5 0 16,3 0 0-16,5-2 0 15,3-3 1-15,3-9-1 16,9-2 1-16,0-6-1 16,2-4 1-16,0-4-3 15,1-6 0-15,-4 1-3 16,1-5 0-16,-3 2-7 15,2 0 0-15</inkml:trace>
          <inkml:trace contextRef="#ctx0" brushRef="#br0" timeOffset="996.001">914 696 27 0,'-3'-9'13'0,"0"4"-5"0,3 5 17 0,0-4-24 16,-3 4 0-16,0 4 1 15,0-1 1-15,0 6-4 16,3 3 1-16,0 2 2 15,0 3 0-15,0 6 0 16,3 6 0-16,-3-1-1 16,0 5 0-16,3-2 0 15,0-2 0-15,-3-8-1 16,3 0 1-16,0-6-1 16,-3-6 1-16,0 1-1 15,0-10 1-15,0-10-1 16,0-2 0-16,0-7 0 15,0 0 1-15,0-11-1 16,0-6 0-16,0 0 0 16,0 1 0-16,0 2 1 15,0 2 0-15,3 5 0 16,-1 2 0-16,4 0 0 16,-3 10 1-16,3-2-1 0,-1 4 0 15,1 7-2-15,3-7 1 16,-4 10 0-16,4 4 0 15,-1 1-1-15,1 6 1 16,2-4-1-16,1 2 1 16,-1 2 0-16,-3-4 0 15,1 5 0-15,-6-1 0 16,-3-4 0-16,-3 4 1 16,-3-4-1-16,-2 5 0 15,-4-3-2-15,1 2 1 16,-3-4-3-16,0 4 1 0,-1 1-5 15,4-3 1-15,0 0-5 16,5 3 0-16</inkml:trace>
          <inkml:trace contextRef="#ctx0" brushRef="#br0" timeOffset="1608.395">1195 699 31 0,'-3'-14'15'0,"0"-3"-11"0,3 12 24 16,0 3-27-16,-2-5 1 31,-1 7 1-31,0 2 0 16,0 5-4-16,0 5 0 16,3 0 3-16,0 0 0 0,0 9-1 15,0 3 0-15,3 2 0 16,0 5 0-16,3-8-1 15,-1 6 1-15,1-5-1 16,2-5 1-16,4-5-1 16,-1-5 1-16,3-2-1 15,3-11 0-15,1-1 0 16,-1-9 1-16,0-5-1 16,-3-7 0-16,0-8 1 15,-3 8 0-15,1-12 0 16,-1 10 0-16,-2 4 0 15,-1 3 1-15,-2 2-1 16,-3 12 1-16,0-3-2 16,-3 8 1-16,-3 4-1 15,0 8 1-15,0 11-1 16,0 3 1-16,3 7 0 0,0 4 0 16,3 3 0-16,0 0 1 15,3-5-5-15,-1 0 1 16,7-6-12-16,5-4 1 15,0-11-2-15,0-12 1 16</inkml:trace>
        </inkml:traceGroup>
        <inkml:traceGroup>
          <inkml:annotationXML>
            <emma:emma xmlns:emma="http://www.w3.org/2003/04/emma" version="1.0">
              <emma:interpretation id="{8DA75F24-E6AA-43EA-BC8C-6B8C09088625}" emma:medium="tactile" emma:mode="ink">
                <msink:context xmlns:msink="http://schemas.microsoft.com/ink/2010/main" type="inkWord" rotatedBoundingBox="18178,1340 19076,1111 19401,2385 18504,2614"/>
              </emma:interpretation>
            </emma:emma>
          </inkml:annotationXML>
          <inkml:trace contextRef="#ctx0" brushRef="#br0" timeOffset="3726.454">4840-21 23 0,'-11'0'11'0,"-1"-10"-7"15,10 10 12-15,-1 0-16 16,0 2 1-16,0 3 3 16,0-5 0-16,0 0-4 15,0-5 1-15,3 3 2 16,0 2 1-16,0 0 0 0,3-2 0 15,3-1-2 1,3-4 0-16,5 2-1 0,3-2 0 16,6 5-1-16,-1 2 1 15,1 0 0-15,5 0 0 16,7-2-1-16,2-5 1 16,-3 4 0-16,3-4 0 15,2 2-1-15,7-4 1 16,2 4-1-16,1-4 0 15,-4 6 0-15,1-6 1 16,-1 9-1-16,-2-10 0 0,-6 3 0 16,-6 2 0-16,0 3 0 15,-2-5 0-15,-7 5 0 16,1-10 1-16,-6 9-2 16,-3-4 1-16,4 5-4 15,-7-5 1-15,-3 2-4 16,-2 3 1-16,-3-5-6 15,0 4 1-15</inkml:trace>
          <inkml:trace contextRef="#ctx0" brushRef="#br0" timeOffset="4649.821">5579-261 24 0,'0'-4'12'0,"6"1"-3"0,-6 3 17 16,0-9-25-16,-3 9 1 15,0 0 0-15,1 0 1 16,2 0-4-16,0 0 0 16,2 0 3-16,4 0 0 15,0 0-1-15,2 0 0 16,4 0 0-16,-1 2 0 15,0 8 0-15,4-6 0 16,2 6 0-16,-3-1 0 16,-3 3 0-16,1-2 0 0,-7 1 0 15,-2-1 0-15,-6 2 0 16,-5 0 0-16,-4 2-1 16,-2 7 1-16,-3 3-4 15,0-1 1-15,0 1-8 16,0 0 0-16,6 0-2 15,-1-3 0-15</inkml:trace>
          <inkml:trace contextRef="#ctx0" brushRef="#br0" timeOffset="5107.598">4897-1012 27 0,'-9'-33'13'0,"7"12"-10"16,-1 11 23-16,0-2-25 15,-3 3 1-15,1-3 1 16,-1 0 1-16,0 0-5 0,-2 5 1 16,2-5 2-16,3 5 1 15,0 5-2-15,0-3 1 16,3 5-1-16,0 0 0 16,3 0 0-16,0 5 0 15,0-3 0-15,3 10 0 16,2 0 0-16,-2 2 0 15,2 5-1-15,4 5 0 16,-1 11 0-16,1 1 1 16,-1 2-1-16,0 2 1 15,1-4-1-15,-1-1 0 0,-2 1 0 16,-1-3 0-16,3 0 0 16,-2-7 0-16,-3 5 0 15,-3-7 0-15,-1-10 1 16,1 2 1-16,-3-4-1 15,0-5 1-15,0-2-1 16,0 0 0-16,0-12 0 16,0 2 1-16,0-4-2 15,0-10 1-15,0 4-1 16,-3 6 0-16,1-5 0 16,-1 2 1-16,0 0-2 15,-3-7 1-15,0 7 0 16,1 7 0-16,-4-2-1 15,1 3 1-15,-1 4-1 16,1 4 1-16,-1 3-1 16,-2-2 1-16,-1 2 0 15,1 5 0-15,0 12 0 16,-1-3 0-16,1 3 0 0,-6 4 0 16,5 8 0-16,-2-5 0 15,3-5-2-15,-1 2 1 16,4-2-7-16,2-12 1 15,6 3-6-15,9-12 1 16</inkml:trace>
          <inkml:trace contextRef="#ctx0" brushRef="#br0" timeOffset="5722.642">5193-649 25 0,'-6'-10'12'0,"3"1"0"15,3 6 14-15,-3 1-25 16,0 0 1-16,3 2 0 15,-2-5 1-15,2 10-4 16,-3-3 0-16,3 10 2 16,-3 0 1-16,3 11-1 15,-3 6 0-15,0-1 0 16,3 8 0-16,0-13-1 0,0 6 1 16,-3-3-1-16,3-12 1 15,0 7-1-15,0-13 1 16,-2-1 0-16,2-5 0 15,0-4-1-15,0-13 1 16,0-8-1-16,0-8 1 16,2-5-1-16,1-1 1 15,6-4-1-15,-1 1 0 16,4-5 0-16,2 12 0 0,0 0 1 16,-2 11 0-16,2 3 0 15,0 10 0-15,-3 2 0 16,-2 14 0-16,-1 2 0 15,-2-4 0-15,0 14-1 16,-1 0 0-16,1 9 0 16,0-4 1-16,2 9-2 15,1-2 0-15,-1 7-1 16,-2-7 0-16,0 0-2 16,-1-8 1-16,1-6-4 15,0-1 1-15,0-4-3 16,-4-9 0-16,4 4-2 15,-3-5 0-15</inkml:trace>
          <inkml:trace contextRef="#ctx0" brushRef="#br0" timeOffset="5962.824">5130-517 33 0,'3'0'16'0,"11"-26"-18"0,-8 24 31 15,5 0-28-15,3-3 0 16,6 0 1-16,6-4 1 0,2 6-4 16,7 1 0-16,-7-5-7 15,0 7 1-15,1 0-3 16,-1 0 1-16</inkml:trace>
        </inkml:traceGroup>
      </inkml:traceGroup>
    </inkml:traceGroup>
    <inkml:traceGroup>
      <inkml:annotationXML>
        <emma:emma xmlns:emma="http://www.w3.org/2003/04/emma" version="1.0">
          <emma:interpretation id="{E8B017CB-CC2B-4E1B-B269-8FC45BF47917}" emma:medium="tactile" emma:mode="ink">
            <msink:context xmlns:msink="http://schemas.microsoft.com/ink/2010/main" type="paragraph" rotatedBoundingBox="13448,3717 14526,3717 14526,4181 13448,41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71DF516-65E9-43D4-8B2E-902F97C41C48}" emma:medium="tactile" emma:mode="ink">
              <msink:context xmlns:msink="http://schemas.microsoft.com/ink/2010/main" type="inkBullet" rotatedBoundingBox="13436,3765 14516,3697 14546,4164 13466,4232"/>
            </emma:interpretation>
            <emma:one-of disjunction-type="recognition" id="oneOf0">
              <emma:interpretation id="interp0" emma:lang="" emma:confidence="0">
                <emma:literal>→</emma:literal>
              </emma:interpretation>
            </emma:one-of>
          </emma:emma>
        </inkml:annotationXML>
        <inkml:trace contextRef="#ctx0" brushRef="#br0" timeOffset="-3014.194">-190 1519 19 0,'-2'-7'9'0,"-7"14"-4"16,9-7 9-16,0 0-13 15,-3 0 1-15,3-7 1 0,3 7 0 16,-3 0-4-16,0 0 1 15,0 0 2-15,3 2 0 16,0-2-1-16,0 5 1 16,2-3-2-16,1-2 1 15,0 0 0-15,-1 0 0 16,4 0 0-16,2 0 1 16,1 0-1-16,2 0 0 15,3 0 0-15,6 0 1 16,2 0-2-16,1 0 1 0,2 0-1 15,1 0 0-15,2 0 0 16,3 0 0-16,-3 2-1 16,3 1 1-16,-2-3 0 15,-4-3 0-15,3 1 0 16,1 2 0-16,2 0 0 16,0 0 0-16,0 0-1 15,0 0 1-15,-3 0-1 16,-2 0 1-16,2 0-1 15,0 2 1-15,1 1-1 16,-1-3 1-16,-3 0 0 16,-5-3 0-16,0 3 0 15,-6-2 0-15,-3 2-1 16,-2-2 0-16,-1 2 0 16,-5 0 0-16,-1 2-1 15,-2-2 1-15,0 0-1 0,-3 0 0 16,3 0-3-1,0 0 0-15,2 0-2 0,4 0 0 16</inkml:trace>
        <inkml:trace contextRef="#ctx0" brushRef="#br0" timeOffset="-1379.629">589 1305 21 0,'-2'-2'10'0,"-4"0"-5"16,3 2 11-16,-3 0-14 16,1 0 0-16,-1 2 3 15,0-2 1-15,3 0-6 16,1 0 0-16,-1 0 5 0,0 0 1 15,0-2-1-15,3 2 1 16,0 0-2-16,0 0 0 16,3-7-2-16,0 4 1 15,0 1-1-15,-3 2 0 16,5 0-2-16,4 0 0 16,-1 5 0-16,1 2 1 15,2-3-1-15,1 4 0 31,10 6 0-31,-2-5 1 16,-3-4-1-16,0 2 1 0,0-2-1 16,-2 2 0-16,-1-5 0 15,0 5 1-15,0-4-1 16,1-1 0-16,-1 3 0 16,0-3 0-16,-3 3 0 15,4 2 0-15,-4-2 0 16,0 2 1-16,-2-7-1 15,-3 2 0-15,-1 1 0 16,1 1 0-16,-3-1 0 16,-3-3 0-16,0 2 0 15,-3 8 1-15,0-8-1 16,0 7 0-16,0-4 0 16,1 2 0-16,-1 3 0 15,0-5 0-15,-3 4 0 16,3 0 0-16,-2-4-1 15,-1 2 1-15,-3 3-1 0,-2-3 1 16,-3 2-1-16,2 1 1 16,4 2-1-16,-3 4 1 15,2 1-1-15,-2-3 1 16,-4 7 0-16,1 3 0 16,-3 2 0-16,0-4 0 15,3-1 0-15,-3-9 1 16,5 0-1-16,4-1 0 15,2-6-6-15,3 0 0 16,6-3-7-16,9-14 0 16</inkml:trace>
      </inkml:traceGroup>
    </inkml:traceGroup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659" cy="49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71" tIns="47786" rIns="95571" bIns="47786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4" y="1"/>
            <a:ext cx="2945659" cy="49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71" tIns="47786" rIns="95571" bIns="47786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45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6125"/>
            <a:ext cx="6613525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907"/>
            <a:ext cx="5438140" cy="446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71" tIns="47786" rIns="95571" bIns="4778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092"/>
            <a:ext cx="2945659" cy="49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71" tIns="47786" rIns="95571" bIns="47786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4" y="9430092"/>
            <a:ext cx="2945659" cy="49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71" tIns="47786" rIns="95571" bIns="47786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fld id="{1E7D97A6-0F4A-495E-8CF1-7AC27B20E8C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2961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190BFC-9E5B-42B9-A956-289C4BB2B3C6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3525" cy="3721100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2305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134B6F8D-9F6D-4C2D-8660-67FCFCB83FD6}" type="datetime1">
              <a:rPr lang="en-CA" smtClean="0"/>
              <a:pPr/>
              <a:t>2021-03-16</a:t>
            </a:fld>
            <a:endParaRPr lang="en-CA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3525" cy="3721100"/>
          </a:xfrm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0762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646E54FF-3CF4-44D2-9276-288047130536}" type="datetime1">
              <a:rPr lang="en-CA" smtClean="0"/>
              <a:pPr/>
              <a:t>2021-03-16</a:t>
            </a:fld>
            <a:endParaRPr lang="en-CA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3525" cy="3721100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1530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13525" cy="3721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7D97A6-0F4A-495E-8CF1-7AC27B20E8C5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1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61B3C4FC-4F52-4B26-B39F-4AA63BD68805}" type="datetime1">
              <a:rPr lang="en-CA" smtClean="0"/>
              <a:pPr/>
              <a:t>2021-03-16</a:t>
            </a:fld>
            <a:endParaRPr lang="en-CA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3525" cy="3721100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2390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C8B88BB7-DC06-4769-8A46-374D985AB24C}" type="datetime1">
              <a:rPr lang="en-CA" smtClean="0"/>
              <a:pPr/>
              <a:t>2021-03-16</a:t>
            </a:fld>
            <a:endParaRPr lang="en-CA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3525" cy="3721100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0799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13525" cy="3721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7D97A6-0F4A-495E-8CF1-7AC27B20E8C5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089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13525" cy="3721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7D97A6-0F4A-495E-8CF1-7AC27B20E8C5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543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>
            <a:lvl1pPr>
              <a:defRPr sz="4400" b="0"/>
            </a:lvl1pPr>
          </a:lstStyle>
          <a:p>
            <a:r>
              <a:rPr lang="en-US"/>
              <a:t>Click to edit Master title style</a:t>
            </a:r>
            <a:endParaRPr lang="fr-C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886200"/>
            <a:ext cx="9448800" cy="1752600"/>
          </a:xfrm>
        </p:spPr>
        <p:txBody>
          <a:bodyPr/>
          <a:lstStyle>
            <a:lvl1pPr marL="0" indent="0" algn="l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fr-CH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C9D96D-26C0-43EC-B9D3-249939157AB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128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9185" y="1052513"/>
            <a:ext cx="5801783" cy="56896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4167" y="1052513"/>
            <a:ext cx="5803900" cy="56896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488EFA-4CF3-4386-B551-3CC9AE9B805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90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565" y="0"/>
            <a:ext cx="11065561" cy="908050"/>
          </a:xfrm>
        </p:spPr>
        <p:txBody>
          <a:bodyPr/>
          <a:lstStyle>
            <a:lvl1pPr>
              <a:defRPr sz="3200" b="0"/>
            </a:lvl1pPr>
          </a:lstStyle>
          <a:p>
            <a:r>
              <a:rPr lang="en-US" noProof="0"/>
              <a:t>Click to edit Master title style</a:t>
            </a:r>
            <a:endParaRPr lang="en-CA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565" y="1073295"/>
            <a:ext cx="9433048" cy="56896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</a:defRPr>
            </a:lvl1pPr>
            <a:lvl2pPr marL="405000"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CA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260358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401" y="1052513"/>
            <a:ext cx="9649073" cy="56896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</a:defRPr>
            </a:lvl1pPr>
            <a:lvl2pPr marL="557213" indent="-214313">
              <a:buFont typeface="Arial" panose="020B0604020202020204" pitchFamily="34" charset="0"/>
              <a:buChar char="•"/>
              <a:defRPr sz="1500"/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fld id="{D42D046B-9B48-43E5-9FA7-F1852605721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9536" y="188641"/>
            <a:ext cx="1566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0" noProof="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920049861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fr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40DE49-4246-4011-B964-D654E5D2EC1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779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fr-CH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0E906B-EEDA-48BE-9AED-19AEAF4AB5F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263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2C9490-29B1-450A-A54A-1A528E3E45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25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3F11B8-A34A-4C5B-A5FD-CF5C34B1A0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915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104775"/>
            <a:ext cx="12020551" cy="6286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036638"/>
            <a:ext cx="5427133" cy="58213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6341533" y="1036638"/>
            <a:ext cx="5429251" cy="5821362"/>
          </a:xfrm>
        </p:spPr>
        <p:txBody>
          <a:bodyPr/>
          <a:lstStyle/>
          <a:p>
            <a:pPr lvl="0"/>
            <a:r>
              <a:rPr lang="en-US" noProof="0"/>
              <a:t>Click icon to add online image</a:t>
            </a:r>
            <a:endParaRPr lang="fr-CH" noProof="0"/>
          </a:p>
        </p:txBody>
      </p:sp>
    </p:spTree>
    <p:extLst>
      <p:ext uri="{BB962C8B-B14F-4D97-AF65-F5344CB8AC3E}">
        <p14:creationId xmlns:p14="http://schemas.microsoft.com/office/powerpoint/2010/main" val="3244961646"/>
      </p:ext>
    </p:extLst>
  </p:cSld>
  <p:clrMapOvr>
    <a:masterClrMapping/>
  </p:clrMapOvr>
  <p:transition/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104775"/>
            <a:ext cx="12020551" cy="6286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036638"/>
            <a:ext cx="5427133" cy="58213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6341533" y="1036638"/>
            <a:ext cx="5429251" cy="5821362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  <a:endParaRPr lang="fr-CH" noProof="0"/>
          </a:p>
        </p:txBody>
      </p:sp>
    </p:spTree>
    <p:extLst>
      <p:ext uri="{BB962C8B-B14F-4D97-AF65-F5344CB8AC3E}">
        <p14:creationId xmlns:p14="http://schemas.microsoft.com/office/powerpoint/2010/main" val="3351846297"/>
      </p:ext>
    </p:extLst>
  </p:cSld>
  <p:clrMapOvr>
    <a:masterClrMapping/>
  </p:clrMapOvr>
  <p:transition/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3936" y="0"/>
            <a:ext cx="11713633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9185" y="1052513"/>
            <a:ext cx="10105288" cy="568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73412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1377086" y="6597650"/>
            <a:ext cx="814916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50">
                <a:solidFill>
                  <a:schemeClr val="tx1"/>
                </a:solidFill>
                <a:latin typeface="+mj-lt"/>
                <a:cs typeface="+mn-cs"/>
              </a:defRPr>
            </a:lvl1pPr>
          </a:lstStyle>
          <a:p>
            <a:pPr>
              <a:defRPr/>
            </a:pPr>
            <a:fld id="{D42D046B-9B48-43E5-9FA7-F1852605721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725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0">
          <a:solidFill>
            <a:srgbClr val="0099CC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099CC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099CC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099CC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099CC"/>
          </a:solidFill>
          <a:latin typeface="Calibri" pitchFamily="34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099CC"/>
          </a:solidFill>
          <a:latin typeface="Calibri" pitchFamily="34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099CC"/>
          </a:solidFill>
          <a:latin typeface="Calibri" pitchFamily="34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099CC"/>
          </a:solidFill>
          <a:latin typeface="Calibri" pitchFamily="34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099CC"/>
          </a:solidFill>
          <a:latin typeface="Calibri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None/>
        <a:defRPr sz="24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+mn-cs"/>
        </a:defRPr>
      </a:lvl1pPr>
      <a:lvl2pPr marL="342900" indent="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None/>
        <a:defRPr sz="24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</a:defRPr>
      </a:lvl2pPr>
      <a:lvl3pPr marL="685800" indent="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None/>
        <a:defRPr sz="18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Blip>
          <a:blip r:embed="rId12"/>
        </a:buBlip>
        <a:defRPr sz="16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Blip>
          <a:blip r:embed="rId12"/>
        </a:buBlip>
        <a:defRPr sz="16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Blip>
          <a:blip r:embed="rId12"/>
        </a:buBlip>
        <a:defRPr sz="1050">
          <a:solidFill>
            <a:srgbClr val="5F5F5F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Blip>
          <a:blip r:embed="rId12"/>
        </a:buBlip>
        <a:defRPr sz="1050">
          <a:solidFill>
            <a:srgbClr val="5F5F5F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Blip>
          <a:blip r:embed="rId12"/>
        </a:buBlip>
        <a:defRPr sz="1050">
          <a:solidFill>
            <a:srgbClr val="5F5F5F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Blip>
          <a:blip r:embed="rId12"/>
        </a:buBlip>
        <a:defRPr sz="1050">
          <a:solidFill>
            <a:srgbClr val="5F5F5F"/>
          </a:solidFill>
          <a:latin typeface="+mn-lt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2.xml"/><Relationship Id="rId7" Type="http://schemas.openxmlformats.org/officeDocument/2006/relationships/tags" Target="../tags/tag5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NULL"/><Relationship Id="rId11" Type="http://schemas.openxmlformats.org/officeDocument/2006/relationships/image" Target="../media/image30.png"/><Relationship Id="rId10" Type="http://schemas.openxmlformats.org/officeDocument/2006/relationships/image" Target="../media/image29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7.xm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11" Type="http://schemas.openxmlformats.org/officeDocument/2006/relationships/customXml" Target="../ink/ink6.xml"/><Relationship Id="rId15" Type="http://schemas.openxmlformats.org/officeDocument/2006/relationships/image" Target="../media/image37.png"/><Relationship Id="rId10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22.emf"/><Relationship Id="rId18" Type="http://schemas.openxmlformats.org/officeDocument/2006/relationships/image" Target="../media/image44.png"/><Relationship Id="rId3" Type="http://schemas.openxmlformats.org/officeDocument/2006/relationships/image" Target="../media/image43.png"/><Relationship Id="rId7" Type="http://schemas.openxmlformats.org/officeDocument/2006/relationships/image" Target="../media/image19.emf"/><Relationship Id="rId12" Type="http://schemas.openxmlformats.org/officeDocument/2006/relationships/customXml" Target="../ink/ink12.xml"/><Relationship Id="rId17" Type="http://schemas.openxmlformats.org/officeDocument/2006/relationships/image" Target="../media/image24.emf"/><Relationship Id="rId2" Type="http://schemas.openxmlformats.org/officeDocument/2006/relationships/image" Target="../media/image42.png"/><Relationship Id="rId16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11" Type="http://schemas.openxmlformats.org/officeDocument/2006/relationships/image" Target="../media/image21.emf"/><Relationship Id="rId5" Type="http://schemas.openxmlformats.org/officeDocument/2006/relationships/image" Target="../media/image18.emf"/><Relationship Id="rId15" Type="http://schemas.openxmlformats.org/officeDocument/2006/relationships/image" Target="../media/image23.emf"/><Relationship Id="rId10" Type="http://schemas.openxmlformats.org/officeDocument/2006/relationships/customXml" Target="../ink/ink11.xml"/><Relationship Id="rId4" Type="http://schemas.openxmlformats.org/officeDocument/2006/relationships/customXml" Target="../ink/ink8.xml"/><Relationship Id="rId9" Type="http://schemas.openxmlformats.org/officeDocument/2006/relationships/image" Target="../media/image20.emf"/><Relationship Id="rId14" Type="http://schemas.openxmlformats.org/officeDocument/2006/relationships/customXml" Target="../ink/ink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11" Type="http://schemas.openxmlformats.org/officeDocument/2006/relationships/image" Target="../media/image50.png"/><Relationship Id="rId5" Type="http://schemas.openxmlformats.org/officeDocument/2006/relationships/image" Target="../media/image47.png"/><Relationship Id="rId10" Type="http://schemas.openxmlformats.org/officeDocument/2006/relationships/customXml" Target="../ink/ink18.xml"/><Relationship Id="rId4" Type="http://schemas.openxmlformats.org/officeDocument/2006/relationships/customXml" Target="../ink/ink15.xml"/><Relationship Id="rId9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11" Type="http://schemas.openxmlformats.org/officeDocument/2006/relationships/image" Target="../media/image64.png"/><Relationship Id="rId5" Type="http://schemas.openxmlformats.org/officeDocument/2006/relationships/customXml" Target="../ink/ink19.xml"/><Relationship Id="rId10" Type="http://schemas.openxmlformats.org/officeDocument/2006/relationships/image" Target="../media/image63.png"/><Relationship Id="rId4" Type="http://schemas.openxmlformats.org/officeDocument/2006/relationships/image" Target="../media/image61.png"/><Relationship Id="rId9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4.png"/><Relationship Id="rId3" Type="http://schemas.openxmlformats.org/officeDocument/2006/relationships/image" Target="../media/image68.png"/><Relationship Id="rId7" Type="http://schemas.openxmlformats.org/officeDocument/2006/relationships/customXml" Target="../ink/ink21.xml"/><Relationship Id="rId12" Type="http://schemas.openxmlformats.org/officeDocument/2006/relationships/image" Target="../media/image7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customXml" Target="../ink/ink23.xml"/><Relationship Id="rId5" Type="http://schemas.openxmlformats.org/officeDocument/2006/relationships/customXml" Target="../ink/ink20.xml"/><Relationship Id="rId10" Type="http://schemas.openxmlformats.org/officeDocument/2006/relationships/image" Target="../media/image72.png"/><Relationship Id="rId4" Type="http://schemas.openxmlformats.org/officeDocument/2006/relationships/image" Target="../media/image69.png"/><Relationship Id="rId9" Type="http://schemas.openxmlformats.org/officeDocument/2006/relationships/customXml" Target="../ink/ink2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4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customXml" Target="../ink/ink1.xml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NULL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0.xml"/><Relationship Id="rId18" Type="http://schemas.openxmlformats.org/officeDocument/2006/relationships/image" Target="../media/image71.emf"/><Relationship Id="rId26" Type="http://schemas.openxmlformats.org/officeDocument/2006/relationships/image" Target="../media/image75.emf"/><Relationship Id="rId39" Type="http://schemas.openxmlformats.org/officeDocument/2006/relationships/customXml" Target="../ink/ink43.xml"/><Relationship Id="rId3" Type="http://schemas.openxmlformats.org/officeDocument/2006/relationships/image" Target="../media/image98.png"/><Relationship Id="rId21" Type="http://schemas.openxmlformats.org/officeDocument/2006/relationships/customXml" Target="../ink/ink34.xml"/><Relationship Id="rId34" Type="http://schemas.openxmlformats.org/officeDocument/2006/relationships/image" Target="../media/image79.emf"/><Relationship Id="rId42" Type="http://schemas.openxmlformats.org/officeDocument/2006/relationships/image" Target="../media/image83.emf"/><Relationship Id="rId47" Type="http://schemas.openxmlformats.org/officeDocument/2006/relationships/customXml" Target="../ink/ink47.xml"/><Relationship Id="rId50" Type="http://schemas.openxmlformats.org/officeDocument/2006/relationships/image" Target="../media/image87.emf"/><Relationship Id="rId7" Type="http://schemas.openxmlformats.org/officeDocument/2006/relationships/customXml" Target="../ink/ink27.xml"/><Relationship Id="rId12" Type="http://schemas.openxmlformats.org/officeDocument/2006/relationships/image" Target="../media/image68.emf"/><Relationship Id="rId17" Type="http://schemas.openxmlformats.org/officeDocument/2006/relationships/customXml" Target="../ink/ink32.xml"/><Relationship Id="rId25" Type="http://schemas.openxmlformats.org/officeDocument/2006/relationships/customXml" Target="../ink/ink36.xml"/><Relationship Id="rId33" Type="http://schemas.openxmlformats.org/officeDocument/2006/relationships/customXml" Target="../ink/ink40.xml"/><Relationship Id="rId38" Type="http://schemas.openxmlformats.org/officeDocument/2006/relationships/image" Target="../media/image81.emf"/><Relationship Id="rId46" Type="http://schemas.openxmlformats.org/officeDocument/2006/relationships/image" Target="../media/image85.em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70.emf"/><Relationship Id="rId20" Type="http://schemas.openxmlformats.org/officeDocument/2006/relationships/image" Target="../media/image72.emf"/><Relationship Id="rId29" Type="http://schemas.openxmlformats.org/officeDocument/2006/relationships/customXml" Target="../ink/ink38.xml"/><Relationship Id="rId41" Type="http://schemas.openxmlformats.org/officeDocument/2006/relationships/customXml" Target="../ink/ink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emf"/><Relationship Id="rId11" Type="http://schemas.openxmlformats.org/officeDocument/2006/relationships/customXml" Target="../ink/ink29.xml"/><Relationship Id="rId24" Type="http://schemas.openxmlformats.org/officeDocument/2006/relationships/image" Target="../media/image74.emf"/><Relationship Id="rId32" Type="http://schemas.openxmlformats.org/officeDocument/2006/relationships/image" Target="../media/image78.emf"/><Relationship Id="rId37" Type="http://schemas.openxmlformats.org/officeDocument/2006/relationships/customXml" Target="../ink/ink42.xml"/><Relationship Id="rId40" Type="http://schemas.openxmlformats.org/officeDocument/2006/relationships/image" Target="../media/image82.emf"/><Relationship Id="rId45" Type="http://schemas.openxmlformats.org/officeDocument/2006/relationships/customXml" Target="../ink/ink46.xml"/><Relationship Id="rId5" Type="http://schemas.openxmlformats.org/officeDocument/2006/relationships/customXml" Target="../ink/ink26.xml"/><Relationship Id="rId15" Type="http://schemas.openxmlformats.org/officeDocument/2006/relationships/customXml" Target="../ink/ink31.xml"/><Relationship Id="rId23" Type="http://schemas.openxmlformats.org/officeDocument/2006/relationships/customXml" Target="../ink/ink35.xml"/><Relationship Id="rId28" Type="http://schemas.openxmlformats.org/officeDocument/2006/relationships/image" Target="../media/image76.emf"/><Relationship Id="rId36" Type="http://schemas.openxmlformats.org/officeDocument/2006/relationships/image" Target="../media/image80.emf"/><Relationship Id="rId49" Type="http://schemas.openxmlformats.org/officeDocument/2006/relationships/customXml" Target="../ink/ink48.xml"/><Relationship Id="rId10" Type="http://schemas.openxmlformats.org/officeDocument/2006/relationships/image" Target="../media/image67.emf"/><Relationship Id="rId19" Type="http://schemas.openxmlformats.org/officeDocument/2006/relationships/customXml" Target="../ink/ink33.xml"/><Relationship Id="rId31" Type="http://schemas.openxmlformats.org/officeDocument/2006/relationships/customXml" Target="../ink/ink39.xml"/><Relationship Id="rId44" Type="http://schemas.openxmlformats.org/officeDocument/2006/relationships/image" Target="../media/image84.emf"/><Relationship Id="rId4" Type="http://schemas.openxmlformats.org/officeDocument/2006/relationships/image" Target="../media/image99.png"/><Relationship Id="rId9" Type="http://schemas.openxmlformats.org/officeDocument/2006/relationships/customXml" Target="../ink/ink28.xml"/><Relationship Id="rId14" Type="http://schemas.openxmlformats.org/officeDocument/2006/relationships/image" Target="../media/image69.emf"/><Relationship Id="rId22" Type="http://schemas.openxmlformats.org/officeDocument/2006/relationships/image" Target="../media/image73.emf"/><Relationship Id="rId27" Type="http://schemas.openxmlformats.org/officeDocument/2006/relationships/customXml" Target="../ink/ink37.xml"/><Relationship Id="rId30" Type="http://schemas.openxmlformats.org/officeDocument/2006/relationships/image" Target="../media/image77.emf"/><Relationship Id="rId35" Type="http://schemas.openxmlformats.org/officeDocument/2006/relationships/customXml" Target="../ink/ink41.xml"/><Relationship Id="rId43" Type="http://schemas.openxmlformats.org/officeDocument/2006/relationships/customXml" Target="../ink/ink45.xml"/><Relationship Id="rId48" Type="http://schemas.openxmlformats.org/officeDocument/2006/relationships/image" Target="../media/image86.emf"/><Relationship Id="rId8" Type="http://schemas.openxmlformats.org/officeDocument/2006/relationships/image" Target="../media/image66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image" Target="../media/image10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11" Type="http://schemas.openxmlformats.org/officeDocument/2006/relationships/image" Target="../media/image5.png"/><Relationship Id="rId5" Type="http://schemas.openxmlformats.org/officeDocument/2006/relationships/image" Target="../media/image18.png"/><Relationship Id="rId10" Type="http://schemas.openxmlformats.org/officeDocument/2006/relationships/image" Target="NULL"/><Relationship Id="rId4" Type="http://schemas.openxmlformats.org/officeDocument/2006/relationships/tags" Target="../tags/tag3.xml"/><Relationship Id="rId9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13" Type="http://schemas.openxmlformats.org/officeDocument/2006/relationships/image" Target="NULL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12" Type="http://schemas.openxmlformats.org/officeDocument/2006/relationships/image" Target="NUL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11" Type="http://schemas.openxmlformats.org/officeDocument/2006/relationships/image" Target="NULL"/><Relationship Id="rId5" Type="http://schemas.openxmlformats.org/officeDocument/2006/relationships/customXml" Target="../ink/ink3.xml"/><Relationship Id="rId10" Type="http://schemas.openxmlformats.org/officeDocument/2006/relationships/image" Target="NULL"/><Relationship Id="rId4" Type="http://schemas.openxmlformats.org/officeDocument/2006/relationships/image" Target="../media/image9.emf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789114"/>
            <a:ext cx="7061200" cy="40782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05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4285" y="255586"/>
            <a:ext cx="10363200" cy="1470025"/>
          </a:xfrm>
        </p:spPr>
        <p:txBody>
          <a:bodyPr/>
          <a:lstStyle/>
          <a:p>
            <a:pPr eaLnBrk="1" hangingPunct="1"/>
            <a:r>
              <a:rPr lang="en-US" dirty="0"/>
              <a:t>Queuing Theory</a:t>
            </a:r>
            <a:br>
              <a:rPr lang="en-US" dirty="0"/>
            </a:br>
            <a:r>
              <a:rPr lang="en-US" i="1" dirty="0"/>
              <a:t>For Dummies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590800" y="5301342"/>
            <a:ext cx="9448800" cy="1752600"/>
          </a:xfrm>
        </p:spPr>
        <p:txBody>
          <a:bodyPr/>
          <a:lstStyle/>
          <a:p>
            <a:pPr algn="r"/>
            <a:r>
              <a:rPr lang="en-US" dirty="0"/>
              <a:t>Jean-Yves Le Boudec</a:t>
            </a:r>
            <a:br>
              <a:rPr lang="en-US" dirty="0"/>
            </a:br>
            <a:r>
              <a:rPr lang="en-US" dirty="0"/>
              <a:t>2021</a:t>
            </a:r>
          </a:p>
        </p:txBody>
      </p:sp>
      <p:pic>
        <p:nvPicPr>
          <p:cNvPr id="6" name="Image 29">
            <a:extLst>
              <a:ext uri="{FF2B5EF4-FFF2-40B4-BE49-F238E27FC236}">
                <a16:creationId xmlns:a16="http://schemas.microsoft.com/office/drawing/2014/main" id="{983F67A4-EE64-4577-8F27-6D04092228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041" y="522986"/>
            <a:ext cx="1963343" cy="70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549258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PQuestion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2800" dirty="0"/>
                  <a:t>How is each counter updated 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28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fr-CH" sz="28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800" dirty="0"/>
                  <a:t>?</a:t>
                </a:r>
              </a:p>
            </p:txBody>
          </p:sp>
        </mc:Choice>
        <mc:Fallback xmlns="">
          <p:sp>
            <p:nvSpPr>
              <p:cNvPr id="2" name="TPQuestion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PAnswers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>
              <a:xfrm>
                <a:off x="1694680" y="3327991"/>
                <a:ext cx="5594091" cy="3414122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responseTimeCtr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+= 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CH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CH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CH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fr-CH" i="1" dirty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fr-CH" i="1" dirty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fr-CH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fr-CH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fr-CH" dirty="0"/>
                </a:br>
                <a:r>
                  <a:rPr lang="en-US" dirty="0" err="1"/>
                  <a:t>backlogCtr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+= 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CH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CH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CH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fr-CH" i="1" dirty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fr-CH" i="1" dirty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fr-CH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fr-CH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responseTimeCtr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+= 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CH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CH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CH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fr-CH" i="1" dirty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fr-CH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fr-CH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CH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CH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fr-CH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br>
                  <a:rPr lang="fr-CH" dirty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CH" dirty="0"/>
                      <m:t>backlog</m:t>
                    </m:r>
                    <m:r>
                      <m:rPr>
                        <m:nor/>
                      </m:rPr>
                      <a:rPr lang="en-US" dirty="0"/>
                      <m:t>Ctr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+= 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CH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CH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CH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fr-CH" i="1" dirty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fr-CH" i="1" dirty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fr-CH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fr-CH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responseTimeCtr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+= 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CH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CH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CH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fr-CH" i="1" dirty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fr-CH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fr-CH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CH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CH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fr-CH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br>
                  <a:rPr lang="fr-CH" dirty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CH" dirty="0"/>
                      <m:t>backlog</m:t>
                    </m:r>
                    <m:r>
                      <m:rPr>
                        <m:nor/>
                      </m:rPr>
                      <a:rPr lang="en-US" dirty="0"/>
                      <m:t>Ctr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+= 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CH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CH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CH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fr-CH" i="1" dirty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fr-CH" i="1" dirty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fr-CH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fr-CH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I don’t know</a:t>
                </a:r>
              </a:p>
            </p:txBody>
          </p:sp>
        </mc:Choice>
        <mc:Fallback xmlns="">
          <p:sp>
            <p:nvSpPr>
              <p:cNvPr id="3" name="TPAnswers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7"/>
                </p:custDataLst>
              </p:nvPr>
            </p:nvSpPr>
            <p:spPr>
              <a:xfrm>
                <a:off x="1694680" y="3327991"/>
                <a:ext cx="5594091" cy="3414122"/>
              </a:xfrm>
              <a:blipFill>
                <a:blip r:embed="rId8"/>
                <a:stretch>
                  <a:fillRect l="-1743" t="-160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9"/>
          <a:srcRect l="4315"/>
          <a:stretch/>
        </p:blipFill>
        <p:spPr>
          <a:xfrm>
            <a:off x="1631950" y="2673874"/>
            <a:ext cx="7811012" cy="46333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D36E6AD-8350-4D8B-BCA6-890BD5E8F1CF}"/>
              </a:ext>
            </a:extLst>
          </p:cNvPr>
          <p:cNvGrpSpPr/>
          <p:nvPr/>
        </p:nvGrpSpPr>
        <p:grpSpPr>
          <a:xfrm>
            <a:off x="1821712" y="706034"/>
            <a:ext cx="6531904" cy="1967840"/>
            <a:chOff x="1821712" y="706034"/>
            <a:chExt cx="6531904" cy="196784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21712" y="706034"/>
              <a:ext cx="6531904" cy="196784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4821403" y="2322099"/>
                  <a:ext cx="44826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fr-CH" sz="16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CH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16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CH" sz="16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1403" y="2322099"/>
                  <a:ext cx="448263" cy="33855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/>
            <p:cNvCxnSpPr/>
            <p:nvPr/>
          </p:nvCxnSpPr>
          <p:spPr bwMode="auto">
            <a:xfrm>
              <a:off x="4950330" y="1030828"/>
              <a:ext cx="4438" cy="1594655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19316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25287" y="2068285"/>
                <a:ext cx="9649073" cy="4078741"/>
              </a:xfrm>
            </p:spPr>
            <p:txBody>
              <a:bodyPr/>
              <a:lstStyle/>
              <a:p>
                <a:r>
                  <a:rPr lang="en-US" dirty="0"/>
                  <a:t>responseTimeCtr accumulates all response times spent so far by all customers. 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it is incremented by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fr-CH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fr-CH" b="0" i="0" smtClean="0">
                        <a:latin typeface="Cambria Math" panose="02040503050406030204" pitchFamily="18" charset="0"/>
                      </a:rPr>
                      <m:t>nb</m:t>
                    </m:r>
                    <m:r>
                      <a:rPr lang="fr-CH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CH" b="0" i="0" smtClean="0">
                        <a:latin typeface="Cambria Math" panose="02040503050406030204" pitchFamily="18" charset="0"/>
                      </a:rPr>
                      <m:t>customers</m:t>
                    </m:r>
                    <m:r>
                      <a:rPr lang="fr-CH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CH" b="0" i="0" smtClean="0">
                        <a:latin typeface="Cambria Math" panose="02040503050406030204" pitchFamily="18" charset="0"/>
                      </a:rPr>
                      <m:t>present</m:t>
                    </m:r>
                  </m:oMath>
                </a14:m>
                <a:r>
                  <a:rPr lang="en-US" dirty="0"/>
                  <a:t>, i.e. by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fr-CH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fr-CH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fr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At time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 err="1"/>
                  <a:t>backlogCtr</a:t>
                </a:r>
                <a:r>
                  <a:rPr lang="en-US" dirty="0"/>
                  <a:t> is equal to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e>
                    </m:nary>
                  </m:oMath>
                </a14:m>
                <a:r>
                  <a:rPr lang="en-US" dirty="0"/>
                  <a:t>. 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it is incremented by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fr-CH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CH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fr-CH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fr-CH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fr-CH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Answer A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5287" y="2068285"/>
                <a:ext cx="9649073" cy="4078741"/>
              </a:xfrm>
              <a:blipFill>
                <a:blip r:embed="rId2"/>
                <a:stretch>
                  <a:fillRect l="-948" t="-119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F32062-4AF3-4256-8B29-264FD25DC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38" y="99106"/>
            <a:ext cx="6529382" cy="196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228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Proof of Little’s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3564" y="2499701"/>
                <a:ext cx="11848435" cy="4263193"/>
              </a:xfrm>
            </p:spPr>
            <p:txBody>
              <a:bodyPr/>
              <a:lstStyle/>
              <a:p>
                <a:r>
                  <a:rPr lang="en-US" dirty="0"/>
                  <a:t>responseTimeCtr and </a:t>
                </a:r>
                <a:r>
                  <a:rPr lang="en-US" dirty="0" err="1"/>
                  <a:t>backlogCtr</a:t>
                </a:r>
                <a:r>
                  <a:rPr lang="en-US" dirty="0"/>
                  <a:t> are equal at all times</a:t>
                </a:r>
              </a:p>
              <a:p>
                <a:endParaRPr lang="en-US" dirty="0"/>
              </a:p>
              <a:p>
                <a:r>
                  <a:rPr lang="en-US" dirty="0"/>
                  <a:t>At simulation end we do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CH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fr-CH" i="1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dirty="0"/>
                      <m:t>responseTimeCtr</m:t>
                    </m:r>
                    <m:r>
                      <a:rPr lang="fr-CH" i="1" dirty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fr-CH">
                        <a:latin typeface="Cambria Math" panose="02040503050406030204" pitchFamily="18" charset="0"/>
                      </a:rPr>
                      <m:t>nbCust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fr-CH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CH">
                        <a:latin typeface="Cambria Math" panose="02040503050406030204" pitchFamily="18" charset="0"/>
                      </a:rPr>
                      <m:t>nbCust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 and  </a:t>
                </a:r>
                <a14:m>
                  <m:oMath xmlns:m="http://schemas.openxmlformats.org/officeDocument/2006/math">
                    <m:r>
                      <a:rPr lang="fr-CH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dirty="0"/>
                      <m:t>backlogCtr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Thus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CH" b="0" i="0" smtClean="0">
                            <a:latin typeface="Cambria Math" panose="02040503050406030204" pitchFamily="18" charset="0"/>
                          </a:rPr>
                          <m:t>nbCust</m:t>
                        </m:r>
                      </m:num>
                      <m:den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fr-CH" b="0" i="1" smtClean="0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CH">
                            <a:latin typeface="Cambria Math" panose="02040503050406030204" pitchFamily="18" charset="0"/>
                          </a:rPr>
                          <m:t>responseTimeCtr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fr-CH" b="0" i="0" smtClean="0">
                            <a:latin typeface="Cambria Math" panose="02040503050406030204" pitchFamily="18" charset="0"/>
                          </a:rPr>
                          <m:t>nbCust</m:t>
                        </m:r>
                      </m:den>
                    </m:f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CH">
                            <a:latin typeface="Cambria Math" panose="02040503050406030204" pitchFamily="18" charset="0"/>
                          </a:rPr>
                          <m:t>responseTimeCtr</m:t>
                        </m:r>
                      </m:num>
                      <m:den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Note that Little’s formula is true not only in a simulation but also for stochastic models when </a:t>
                </a:r>
              </a:p>
              <a:p>
                <a:r>
                  <a:rPr lang="en-US" dirty="0"/>
                  <a:t>	(1) there is a stationary regime</a:t>
                </a:r>
              </a:p>
              <a:p>
                <a:r>
                  <a:rPr lang="en-US" dirty="0"/>
                  <a:t>	(</a:t>
                </a:r>
                <a:r>
                  <a:rPr lang="en-CH" dirty="0"/>
                  <a:t>2</a:t>
                </a:r>
                <a:r>
                  <a:rPr lang="en-US" dirty="0"/>
                  <a:t>) we replace averages by expectations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3564" y="2499701"/>
                <a:ext cx="11848435" cy="4263193"/>
              </a:xfrm>
              <a:blipFill>
                <a:blip r:embed="rId2"/>
                <a:stretch>
                  <a:fillRect l="-772" t="-1144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10B8BF8-E8E7-4458-8CBC-7023F30FAA6E}"/>
              </a:ext>
            </a:extLst>
          </p:cNvPr>
          <p:cNvGrpSpPr/>
          <p:nvPr/>
        </p:nvGrpSpPr>
        <p:grpSpPr>
          <a:xfrm>
            <a:off x="3069941" y="531862"/>
            <a:ext cx="6531904" cy="1967840"/>
            <a:chOff x="1821712" y="706034"/>
            <a:chExt cx="6531904" cy="196784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25D81F-FB95-4DC8-ACBA-C3815346B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1712" y="706034"/>
              <a:ext cx="6531904" cy="196784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D2A82D7-1D10-4A73-AC75-F62E41ABD06F}"/>
                    </a:ext>
                  </a:extLst>
                </p:cNvPr>
                <p:cNvSpPr txBox="1"/>
                <p:nvPr/>
              </p:nvSpPr>
              <p:spPr>
                <a:xfrm>
                  <a:off x="4821403" y="2322099"/>
                  <a:ext cx="44826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fr-CH" sz="16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CH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16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CH" sz="16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D2A82D7-1D10-4A73-AC75-F62E41ABD0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1403" y="2322099"/>
                  <a:ext cx="448263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A84E32-BBBE-4542-ADDC-9A6680D60CC6}"/>
                </a:ext>
              </a:extLst>
            </p:cNvPr>
            <p:cNvCxnSpPr/>
            <p:nvPr/>
          </p:nvCxnSpPr>
          <p:spPr bwMode="auto">
            <a:xfrm>
              <a:off x="4950330" y="1030828"/>
              <a:ext cx="4438" cy="1594655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618824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Utilization Law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/>
                <a:r>
                  <a:rPr lang="en-US" dirty="0"/>
                  <a:t>Consider a single server queue</a:t>
                </a:r>
                <a:br>
                  <a:rPr lang="en-US" dirty="0"/>
                </a:br>
                <a:r>
                  <a:rPr lang="en-US" dirty="0"/>
                  <a:t>and apply Little’s formula to </a:t>
                </a:r>
                <a:br>
                  <a:rPr lang="en-US" dirty="0"/>
                </a:br>
                <a:r>
                  <a:rPr lang="en-US" dirty="0"/>
                  <a:t>the server</a:t>
                </a:r>
                <a:br>
                  <a:rPr lang="en-US" dirty="0"/>
                </a:b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average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service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time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queue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is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empty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queue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is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nonempty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queue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is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nonempty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queue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nonempty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utilization factor of the server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85" t="-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4F55FE3-456F-4E9A-83AC-22D4212BB61D}"/>
              </a:ext>
            </a:extLst>
          </p:cNvPr>
          <p:cNvGrpSpPr/>
          <p:nvPr/>
        </p:nvGrpSpPr>
        <p:grpSpPr>
          <a:xfrm>
            <a:off x="6286709" y="1251589"/>
            <a:ext cx="3700130" cy="1127052"/>
            <a:chOff x="1254642" y="637953"/>
            <a:chExt cx="3700130" cy="112705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744413D-2F1D-4419-A8AD-62546A71E5E5}"/>
                </a:ext>
              </a:extLst>
            </p:cNvPr>
            <p:cNvSpPr/>
            <p:nvPr/>
          </p:nvSpPr>
          <p:spPr bwMode="auto">
            <a:xfrm>
              <a:off x="3833010" y="637953"/>
              <a:ext cx="1121762" cy="1127052"/>
            </a:xfrm>
            <a:prstGeom prst="ellipse">
              <a:avLst/>
            </a:prstGeom>
            <a:noFill/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075CE6D-7874-43BF-9525-838F94043027}"/>
                </a:ext>
              </a:extLst>
            </p:cNvPr>
            <p:cNvGrpSpPr/>
            <p:nvPr/>
          </p:nvGrpSpPr>
          <p:grpSpPr>
            <a:xfrm>
              <a:off x="2392326" y="637953"/>
              <a:ext cx="1095153" cy="1127052"/>
              <a:chOff x="2392326" y="637953"/>
              <a:chExt cx="1095153" cy="1127052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0100EAC-4B93-4C0B-8187-76ECE9088B66}"/>
                  </a:ext>
                </a:extLst>
              </p:cNvPr>
              <p:cNvCxnSpPr/>
              <p:nvPr/>
            </p:nvCxnSpPr>
            <p:spPr bwMode="auto">
              <a:xfrm>
                <a:off x="2392326" y="637953"/>
                <a:ext cx="1095153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11341CF-3207-4E46-B204-C9DA794ED993}"/>
                  </a:ext>
                </a:extLst>
              </p:cNvPr>
              <p:cNvCxnSpPr/>
              <p:nvPr/>
            </p:nvCxnSpPr>
            <p:spPr bwMode="auto">
              <a:xfrm>
                <a:off x="2392326" y="1765005"/>
                <a:ext cx="1095153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8068A3D1-4F07-4724-87EB-7A5FD10CD434}"/>
                  </a:ext>
                </a:extLst>
              </p:cNvPr>
              <p:cNvCxnSpPr/>
              <p:nvPr/>
            </p:nvCxnSpPr>
            <p:spPr bwMode="auto">
              <a:xfrm>
                <a:off x="3487479" y="637953"/>
                <a:ext cx="0" cy="1127052"/>
              </a:xfrm>
              <a:prstGeom prst="line">
                <a:avLst/>
              </a:prstGeom>
              <a:noFill/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2335859-7EC4-423E-AB04-0ABA767143B1}"/>
                    </a:ext>
                  </a:extLst>
                </p14:cNvPr>
                <p14:cNvContentPartPr/>
                <p14:nvPr/>
              </p14:nvContentPartPr>
              <p14:xfrm>
                <a:off x="2655402" y="986802"/>
                <a:ext cx="580320" cy="47160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43522" y="974922"/>
                  <a:ext cx="604080" cy="49536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331E6AB-4837-4507-83AD-35EFF5D9B73D}"/>
                </a:ext>
              </a:extLst>
            </p:cNvPr>
            <p:cNvCxnSpPr/>
            <p:nvPr/>
          </p:nvCxnSpPr>
          <p:spPr bwMode="auto">
            <a:xfrm>
              <a:off x="1254642" y="1222602"/>
              <a:ext cx="1137684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AE8147-267D-4F8A-B052-8EC94755AFFA}"/>
                  </a:ext>
                </a:extLst>
              </p:cNvPr>
              <p:cNvSpPr txBox="1"/>
              <p:nvPr/>
            </p:nvSpPr>
            <p:spPr>
              <a:xfrm>
                <a:off x="6578161" y="1304346"/>
                <a:ext cx="4553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sz="28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8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AE8147-267D-4F8A-B052-8EC94755A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161" y="1304346"/>
                <a:ext cx="45531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4174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Interactive User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3565" y="1073295"/>
                <a:ext cx="4394745" cy="56896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users alternate between think time and visit to the service center</a:t>
                </a:r>
              </a:p>
              <a:p>
                <a:r>
                  <a:rPr lang="en-US" dirty="0"/>
                  <a:t>Apply Little to the system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acc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</m:d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3565" y="1073295"/>
                <a:ext cx="4394745" cy="5689600"/>
              </a:xfrm>
              <a:blipFill>
                <a:blip r:embed="rId2"/>
                <a:stretch>
                  <a:fillRect l="-2080" t="-8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765277" y="100920"/>
            <a:ext cx="4651899" cy="4195762"/>
            <a:chOff x="4241276" y="100920"/>
            <a:chExt cx="4651899" cy="4195762"/>
          </a:xfrm>
        </p:grpSpPr>
        <p:grpSp>
          <p:nvGrpSpPr>
            <p:cNvPr id="27" name="Group 26"/>
            <p:cNvGrpSpPr/>
            <p:nvPr/>
          </p:nvGrpSpPr>
          <p:grpSpPr>
            <a:xfrm>
              <a:off x="4278744" y="100920"/>
              <a:ext cx="4521200" cy="4195762"/>
              <a:chOff x="1739900" y="1268413"/>
              <a:chExt cx="4521200" cy="4195762"/>
            </a:xfrm>
          </p:grpSpPr>
          <p:sp>
            <p:nvSpPr>
              <p:cNvPr id="5" name="Rectangle 13"/>
              <p:cNvSpPr>
                <a:spLocks noChangeArrowheads="1"/>
              </p:cNvSpPr>
              <p:nvPr/>
            </p:nvSpPr>
            <p:spPr bwMode="auto">
              <a:xfrm>
                <a:off x="4432300" y="3254375"/>
                <a:ext cx="1231900" cy="10795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/>
                <a:r>
                  <a:rPr lang="fr-CH" altLang="en-US" sz="2400">
                    <a:latin typeface="+mj-lt"/>
                  </a:rPr>
                  <a:t>Service</a:t>
                </a:r>
              </a:p>
              <a:p>
                <a:pPr algn="ctr"/>
                <a:r>
                  <a:rPr lang="fr-CH" altLang="en-US" sz="2400">
                    <a:latin typeface="+mj-lt"/>
                  </a:rPr>
                  <a:t>Center</a:t>
                </a:r>
                <a:endParaRPr lang="en-GB" altLang="en-US" sz="2400">
                  <a:latin typeface="+mj-lt"/>
                </a:endParaRPr>
              </a:p>
            </p:txBody>
          </p:sp>
          <p:sp>
            <p:nvSpPr>
              <p:cNvPr id="6" name="Oval 14"/>
              <p:cNvSpPr>
                <a:spLocks noChangeArrowheads="1"/>
              </p:cNvSpPr>
              <p:nvPr/>
            </p:nvSpPr>
            <p:spPr bwMode="auto">
              <a:xfrm>
                <a:off x="2641600" y="2632075"/>
                <a:ext cx="393700" cy="39370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fr-CH" altLang="en-US">
                  <a:latin typeface="+mj-lt"/>
                </a:endParaRPr>
              </a:p>
            </p:txBody>
          </p:sp>
          <p:sp>
            <p:nvSpPr>
              <p:cNvPr id="7" name="Oval 15"/>
              <p:cNvSpPr>
                <a:spLocks noChangeArrowheads="1"/>
              </p:cNvSpPr>
              <p:nvPr/>
            </p:nvSpPr>
            <p:spPr bwMode="auto">
              <a:xfrm>
                <a:off x="2641600" y="3127375"/>
                <a:ext cx="393700" cy="39370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fr-CH" altLang="en-US">
                  <a:latin typeface="+mj-lt"/>
                </a:endParaRPr>
              </a:p>
            </p:txBody>
          </p:sp>
          <p:sp>
            <p:nvSpPr>
              <p:cNvPr id="8" name="Oval 16"/>
              <p:cNvSpPr>
                <a:spLocks noChangeArrowheads="1"/>
              </p:cNvSpPr>
              <p:nvPr/>
            </p:nvSpPr>
            <p:spPr bwMode="auto">
              <a:xfrm>
                <a:off x="2641600" y="3622675"/>
                <a:ext cx="393700" cy="39370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fr-CH" altLang="en-US">
                  <a:latin typeface="+mj-lt"/>
                </a:endParaRPr>
              </a:p>
            </p:txBody>
          </p:sp>
          <p:sp>
            <p:nvSpPr>
              <p:cNvPr id="9" name="Oval 17"/>
              <p:cNvSpPr>
                <a:spLocks noChangeArrowheads="1"/>
              </p:cNvSpPr>
              <p:nvPr/>
            </p:nvSpPr>
            <p:spPr bwMode="auto">
              <a:xfrm>
                <a:off x="2641600" y="4117975"/>
                <a:ext cx="393700" cy="39370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fr-CH" altLang="en-US">
                  <a:latin typeface="+mj-lt"/>
                </a:endParaRPr>
              </a:p>
            </p:txBody>
          </p:sp>
          <p:sp>
            <p:nvSpPr>
              <p:cNvPr id="10" name="Oval 18"/>
              <p:cNvSpPr>
                <a:spLocks noChangeArrowheads="1"/>
              </p:cNvSpPr>
              <p:nvPr/>
            </p:nvSpPr>
            <p:spPr bwMode="auto">
              <a:xfrm>
                <a:off x="2641600" y="4613275"/>
                <a:ext cx="393700" cy="39370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fr-CH" altLang="en-US">
                  <a:latin typeface="+mj-lt"/>
                </a:endParaRPr>
              </a:p>
            </p:txBody>
          </p:sp>
          <p:sp>
            <p:nvSpPr>
              <p:cNvPr id="11" name="Rectangle 19"/>
              <p:cNvSpPr>
                <a:spLocks noChangeArrowheads="1"/>
              </p:cNvSpPr>
              <p:nvPr/>
            </p:nvSpPr>
            <p:spPr bwMode="auto">
              <a:xfrm>
                <a:off x="2463800" y="2479675"/>
                <a:ext cx="723900" cy="26797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fr-CH" altLang="en-US">
                  <a:latin typeface="+mj-lt"/>
                </a:endParaRPr>
              </a:p>
            </p:txBody>
          </p:sp>
          <p:sp>
            <p:nvSpPr>
              <p:cNvPr id="12" name="Line 20"/>
              <p:cNvSpPr>
                <a:spLocks noChangeShapeType="1"/>
              </p:cNvSpPr>
              <p:nvPr/>
            </p:nvSpPr>
            <p:spPr bwMode="auto">
              <a:xfrm flipV="1">
                <a:off x="3187700" y="3851275"/>
                <a:ext cx="12446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3" name="Line 21"/>
              <p:cNvSpPr>
                <a:spLocks noChangeShapeType="1"/>
              </p:cNvSpPr>
              <p:nvPr/>
            </p:nvSpPr>
            <p:spPr bwMode="auto">
              <a:xfrm>
                <a:off x="5664200" y="3851275"/>
                <a:ext cx="5969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4" name="Line 22"/>
              <p:cNvSpPr>
                <a:spLocks noChangeShapeType="1"/>
              </p:cNvSpPr>
              <p:nvPr/>
            </p:nvSpPr>
            <p:spPr bwMode="auto">
              <a:xfrm>
                <a:off x="6261100" y="3851275"/>
                <a:ext cx="0" cy="16129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5" name="Line 23"/>
              <p:cNvSpPr>
                <a:spLocks noChangeShapeType="1"/>
              </p:cNvSpPr>
              <p:nvPr/>
            </p:nvSpPr>
            <p:spPr bwMode="auto">
              <a:xfrm flipH="1">
                <a:off x="1739900" y="5464175"/>
                <a:ext cx="45212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6" name="Line 24"/>
              <p:cNvSpPr>
                <a:spLocks noChangeShapeType="1"/>
              </p:cNvSpPr>
              <p:nvPr/>
            </p:nvSpPr>
            <p:spPr bwMode="auto">
              <a:xfrm flipV="1">
                <a:off x="1739900" y="3851275"/>
                <a:ext cx="0" cy="16129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7" name="Line 25"/>
              <p:cNvSpPr>
                <a:spLocks noChangeShapeType="1"/>
              </p:cNvSpPr>
              <p:nvPr/>
            </p:nvSpPr>
            <p:spPr bwMode="auto">
              <a:xfrm>
                <a:off x="1739900" y="3851275"/>
                <a:ext cx="7239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j-lt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 Box 2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654425" y="3276600"/>
                    <a:ext cx="417550" cy="4616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H" altLang="en-US" sz="2400" i="1" dirty="0">
                              <a:latin typeface="Cambria Math" panose="02040503050406030204" pitchFamily="18" charset="0"/>
                            </a:rPr>
                            <m:t>𝜆</m:t>
                          </m:r>
                        </m:oMath>
                      </m:oMathPara>
                    </a14:m>
                    <a:endParaRPr lang="en-GB" altLang="en-US" sz="2400" dirty="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18" name="Text 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654425" y="3276600"/>
                    <a:ext cx="417550" cy="461665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Line 29"/>
              <p:cNvSpPr>
                <a:spLocks noChangeShapeType="1"/>
              </p:cNvSpPr>
              <p:nvPr/>
            </p:nvSpPr>
            <p:spPr bwMode="auto">
              <a:xfrm flipV="1">
                <a:off x="1993900" y="1603375"/>
                <a:ext cx="0" cy="224790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20" name="Line 30"/>
              <p:cNvSpPr>
                <a:spLocks noChangeShapeType="1"/>
              </p:cNvSpPr>
              <p:nvPr/>
            </p:nvSpPr>
            <p:spPr bwMode="auto">
              <a:xfrm flipV="1">
                <a:off x="3492500" y="1577975"/>
                <a:ext cx="0" cy="224790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21" name="Line 31"/>
              <p:cNvSpPr>
                <a:spLocks noChangeShapeType="1"/>
              </p:cNvSpPr>
              <p:nvPr/>
            </p:nvSpPr>
            <p:spPr bwMode="auto">
              <a:xfrm flipV="1">
                <a:off x="5969000" y="1552575"/>
                <a:ext cx="0" cy="224790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22" name="Line 32"/>
              <p:cNvSpPr>
                <a:spLocks noChangeShapeType="1"/>
              </p:cNvSpPr>
              <p:nvPr/>
            </p:nvSpPr>
            <p:spPr bwMode="auto">
              <a:xfrm>
                <a:off x="1993900" y="1806575"/>
                <a:ext cx="14986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23" name="Line 33"/>
              <p:cNvSpPr>
                <a:spLocks noChangeShapeType="1"/>
              </p:cNvSpPr>
              <p:nvPr/>
            </p:nvSpPr>
            <p:spPr bwMode="auto">
              <a:xfrm>
                <a:off x="3492500" y="1806575"/>
                <a:ext cx="24765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j-lt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 Box 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49525" y="1268413"/>
                    <a:ext cx="443839" cy="4616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H" altLang="en-US" sz="2400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oMath>
                      </m:oMathPara>
                    </a14:m>
                    <a:endParaRPr lang="en-GB" altLang="en-US" sz="2400" dirty="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24" name="Text Box 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549525" y="1268413"/>
                    <a:ext cx="443839" cy="461665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 Box 3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56125" y="1281113"/>
                    <a:ext cx="458202" cy="4616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H" altLang="en-US" sz="2400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en-GB" altLang="en-US" sz="2400" dirty="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25" name="Text Box 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556125" y="1281113"/>
                    <a:ext cx="458202" cy="461665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 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87700" y="4702175"/>
                    <a:ext cx="1292225" cy="4572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14:m>
                      <m:oMath xmlns:m="http://schemas.openxmlformats.org/officeDocument/2006/math">
                        <m:r>
                          <a:rPr lang="fr-CH" altLang="en-US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a14:m>
                    <a:r>
                      <a:rPr lang="fr-CH" altLang="en-US" sz="2400" dirty="0">
                        <a:latin typeface="+mj-lt"/>
                      </a:rPr>
                      <a:t>  </a:t>
                    </a:r>
                    <a:r>
                      <a:rPr lang="fr-CH" altLang="en-US" sz="2400" dirty="0" err="1">
                        <a:latin typeface="+mj-lt"/>
                      </a:rPr>
                      <a:t>users</a:t>
                    </a:r>
                    <a:endParaRPr lang="en-GB" altLang="en-US" sz="2400" dirty="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26" name="Text 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187700" y="4702175"/>
                    <a:ext cx="1292225" cy="457200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t="-10667" b="-30667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8" name="Ink 27"/>
                <p14:cNvContentPartPr/>
                <p14:nvPr/>
              </p14:nvContentPartPr>
              <p14:xfrm>
                <a:off x="4458909" y="2629359"/>
                <a:ext cx="142200" cy="12276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447029" y="2617479"/>
                  <a:ext cx="1659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9" name="Ink 28"/>
                <p14:cNvContentPartPr/>
                <p14:nvPr/>
              </p14:nvContentPartPr>
              <p14:xfrm>
                <a:off x="8428989" y="2646999"/>
                <a:ext cx="185760" cy="6984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417109" y="2635119"/>
                  <a:ext cx="209520" cy="936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0" name="TextBox 29"/>
            <p:cNvSpPr txBox="1"/>
            <p:nvPr/>
          </p:nvSpPr>
          <p:spPr>
            <a:xfrm>
              <a:off x="4241276" y="2242219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564239" y="2263650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B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258A4CE-BBB4-4FAA-9729-1ADC25BFB504}"/>
              </a:ext>
            </a:extLst>
          </p:cNvPr>
          <p:cNvGrpSpPr/>
          <p:nvPr/>
        </p:nvGrpSpPr>
        <p:grpSpPr>
          <a:xfrm>
            <a:off x="157559" y="4587831"/>
            <a:ext cx="11650701" cy="1705213"/>
            <a:chOff x="157559" y="4587831"/>
            <a:chExt cx="11650701" cy="1705213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DF4514-4D45-49F4-9230-5B33F97A4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57559" y="4587831"/>
              <a:ext cx="11650701" cy="1705213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5F89AE5-B5DE-4B05-B78F-B0AEDFB49E0C}"/>
                </a:ext>
              </a:extLst>
            </p:cNvPr>
            <p:cNvSpPr/>
            <p:nvPr/>
          </p:nvSpPr>
          <p:spPr bwMode="auto">
            <a:xfrm>
              <a:off x="2661424" y="5806068"/>
              <a:ext cx="4177991" cy="460587"/>
            </a:xfrm>
            <a:prstGeom prst="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H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9001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/>
          <p:cNvSpPr>
            <a:spLocks noGrp="1"/>
          </p:cNvSpPr>
          <p:nvPr>
            <p:ph type="title"/>
          </p:nvPr>
        </p:nvSpPr>
        <p:spPr>
          <a:xfrm>
            <a:off x="1577182" y="1363345"/>
            <a:ext cx="6381909" cy="908050"/>
          </a:xfrm>
        </p:spPr>
        <p:txBody>
          <a:bodyPr/>
          <a:lstStyle/>
          <a:p>
            <a:r>
              <a:rPr lang="en-US" sz="3200" dirty="0"/>
              <a:t>What is the average think time ?</a:t>
            </a:r>
          </a:p>
        </p:txBody>
      </p:sp>
      <p:sp>
        <p:nvSpPr>
          <p:cNvPr id="3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703388" y="2628900"/>
            <a:ext cx="5261292" cy="4113213"/>
          </a:xfrm>
        </p:spPr>
        <p:txBody>
          <a:bodyPr>
            <a:normAutofit/>
          </a:bodyPr>
          <a:lstStyle/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/>
              <a:t>3 s</a:t>
            </a:r>
            <a:endParaRPr lang="en-US" dirty="0"/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6 s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12 s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24 s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48 s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I </a:t>
            </a:r>
            <a:r>
              <a:rPr lang="en-US"/>
              <a:t>don’t know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1293" y="1817370"/>
            <a:ext cx="2555520" cy="22602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9E8B89-7FE1-43DA-92C2-9899E680A8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783" y="129409"/>
            <a:ext cx="8932706" cy="13041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4509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Apply the interactive user model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i="1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fr-CH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acc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fr-CH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</m:d>
                      <m:r>
                        <a:rPr lang="fr-CH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H" i="1">
                          <a:latin typeface="Cambria Math" panose="02040503050406030204" pitchFamily="18" charset="0"/>
                        </a:rPr>
                        <m:t>𝑛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d>
                        <m:d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acc>
                          <m:r>
                            <a:rPr lang="fr-CH" b="0" i="1" dirty="0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e>
                      </m:d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fr-CH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acc>
                      <m:r>
                        <a:rPr lang="fr-CH" b="0" i="1" dirty="0" smtClean="0">
                          <a:latin typeface="Cambria Math" panose="02040503050406030204" pitchFamily="18" charset="0"/>
                        </a:rPr>
                        <m:t>=48 </m:t>
                      </m:r>
                      <m:r>
                        <m:rPr>
                          <m:sty m:val="p"/>
                        </m:rPr>
                        <a:rPr lang="fr-CH" b="0" i="0" dirty="0" smtClean="0"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Answer 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2" t="-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098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Network Laws</a:t>
            </a:r>
          </a:p>
        </p:txBody>
      </p:sp>
      <p:sp>
        <p:nvSpPr>
          <p:cNvPr id="11267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F573134D-49EC-4BA2-BF01-E4F681A34C22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81F0D7-6D73-4AF5-829D-6BBDD4008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490" y="0"/>
            <a:ext cx="5372850" cy="27054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316ED4-5BB0-48E0-B2C0-2B537CCC1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85" y="2655298"/>
            <a:ext cx="11526859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" dirty="0"/>
              <a:t>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0654" y="4730568"/>
                <a:ext cx="10069396" cy="2011543"/>
              </a:xfrm>
            </p:spPr>
            <p:txBody>
              <a:bodyPr/>
              <a:lstStyle/>
              <a:p>
                <a:r>
                  <a:rPr lang="" b="0" dirty="0"/>
                  <a:t>One request visits in average 102 times CPU,20 times A and 17 times B</a:t>
                </a:r>
              </a:p>
              <a:p>
                <a:r>
                  <a:rPr lang="" dirty="0"/>
                  <a:t>F</a:t>
                </a:r>
                <a:r>
                  <a:rPr lang="en-US" dirty="0"/>
                  <a:t>o</a:t>
                </a:r>
                <a:r>
                  <a:rPr lang="" dirty="0"/>
                  <a:t>rced flows: 	</a:t>
                </a:r>
                <a:r>
                  <a:rPr lang="" b="0" dirty="0"/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" b="0" i="0" smtClean="0">
                            <a:latin typeface="Cambria Math" panose="02040503050406030204" pitchFamily="18" charset="0"/>
                          </a:rPr>
                          <m:t>CPU</m:t>
                        </m:r>
                      </m:sub>
                    </m:sSub>
                    <m:r>
                      <a:rPr lang="" b="0" i="1" smtClean="0">
                        <a:latin typeface="Cambria Math" panose="02040503050406030204" pitchFamily="18" charset="0"/>
                      </a:rPr>
                      <m:t>=102 </m:t>
                    </m:r>
                    <m:r>
                      <a:rPr lang="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" b="0" i="1" smtClean="0">
                        <a:latin typeface="Cambria Math" panose="02040503050406030204" pitchFamily="18" charset="0"/>
                      </a:rPr>
                      <m:t>=20 </m:t>
                    </m:r>
                    <m:r>
                      <a:rPr lang="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" b="0" i="1" smtClean="0">
                        <a:latin typeface="Cambria Math" panose="02040503050406030204" pitchFamily="18" charset="0"/>
                      </a:rPr>
                      <m:t>=17</m:t>
                    </m:r>
                    <m:r>
                      <a:rPr lang="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" dirty="0"/>
              </a:p>
              <a:p>
                <a:r>
                  <a:rPr lang="" dirty="0"/>
                  <a:t>Total Response: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" b="0" i="1" dirty="0" smtClean="0">
                        <a:latin typeface="Cambria Math" panose="02040503050406030204" pitchFamily="18" charset="0"/>
                      </a:rPr>
                      <m:t>=102 </m:t>
                    </m:r>
                    <m:sSub>
                      <m:sSubPr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" b="0" i="0" smtClean="0">
                            <a:latin typeface="Cambria Math" panose="02040503050406030204" pitchFamily="18" charset="0"/>
                          </a:rPr>
                          <m:t>CPU</m:t>
                        </m:r>
                      </m:sub>
                    </m:sSub>
                    <m:r>
                      <a:rPr lang="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" b="0" i="1" dirty="0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en-CA" b="0" i="0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" b="0" i="1" dirty="0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=23.7</m:t>
                    </m:r>
                  </m:oMath>
                </a14:m>
                <a:r>
                  <a:rPr lang="" dirty="0"/>
                  <a:t>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0654" y="4730568"/>
                <a:ext cx="10069396" cy="2011543"/>
              </a:xfrm>
              <a:blipFill>
                <a:blip r:embed="rId2"/>
                <a:stretch>
                  <a:fillRect l="-908" t="-2424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grpSp>
        <p:nvGrpSpPr>
          <p:cNvPr id="73" name="Group 72"/>
          <p:cNvGrpSpPr/>
          <p:nvPr/>
        </p:nvGrpSpPr>
        <p:grpSpPr>
          <a:xfrm>
            <a:off x="3519900" y="151424"/>
            <a:ext cx="7282212" cy="3628097"/>
            <a:chOff x="1995900" y="151423"/>
            <a:chExt cx="7282212" cy="362809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95900" y="151423"/>
              <a:ext cx="7282212" cy="362809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/>
                <p14:cNvContentPartPr/>
                <p14:nvPr/>
              </p14:nvContentPartPr>
              <p14:xfrm>
                <a:off x="2696250" y="1294114"/>
                <a:ext cx="178200" cy="371880"/>
              </p14:xfrm>
            </p:contentPart>
          </mc:Choice>
          <mc:Fallback xmlns="">
            <p:pic>
              <p:nvPicPr>
                <p:cNvPr id="9" name="Ink 8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685450" y="1283674"/>
                  <a:ext cx="20124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7" name="Ink 16"/>
                <p14:cNvContentPartPr/>
                <p14:nvPr/>
              </p14:nvContentPartPr>
              <p14:xfrm>
                <a:off x="4841919" y="454954"/>
                <a:ext cx="2128971" cy="1051141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35079" y="445595"/>
                  <a:ext cx="2145170" cy="1069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1" name="Ink 20"/>
                <p14:cNvContentPartPr/>
                <p14:nvPr/>
              </p14:nvContentPartPr>
              <p14:xfrm>
                <a:off x="6510072" y="1499155"/>
                <a:ext cx="605520" cy="220479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03232" y="1489788"/>
                  <a:ext cx="618840" cy="2366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4" name="Ink 33"/>
                <p14:cNvContentPartPr/>
                <p14:nvPr/>
              </p14:nvContentPartPr>
              <p14:xfrm>
                <a:off x="4463919" y="1865036"/>
                <a:ext cx="3477340" cy="519819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456719" y="1855676"/>
                  <a:ext cx="3494981" cy="5378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7" name="Ink 56"/>
                <p14:cNvContentPartPr/>
                <p14:nvPr/>
              </p14:nvContentPartPr>
              <p14:xfrm>
                <a:off x="6646152" y="2574115"/>
                <a:ext cx="437400" cy="244239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636792" y="2564389"/>
                  <a:ext cx="455760" cy="2640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0" name="Ink 59"/>
                <p14:cNvContentPartPr/>
                <p14:nvPr/>
              </p14:nvContentPartPr>
              <p14:xfrm>
                <a:off x="7154112" y="1579075"/>
                <a:ext cx="785520" cy="28080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145472" y="1569715"/>
                  <a:ext cx="8031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1" name="Ink 60"/>
                <p14:cNvContentPartPr/>
                <p14:nvPr/>
              </p14:nvContentPartPr>
              <p14:xfrm>
                <a:off x="7907592" y="1490875"/>
                <a:ext cx="79920" cy="522946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898952" y="1482957"/>
                  <a:ext cx="99360" cy="538062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F3C7E23-0003-4FEB-89C2-93507491556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b="28671"/>
          <a:stretch/>
        </p:blipFill>
        <p:spPr>
          <a:xfrm>
            <a:off x="299228" y="2964870"/>
            <a:ext cx="11593543" cy="163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374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Bottleneck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crude, but powerful approach – often sufficient to analyze complex queuing systems</a:t>
                </a:r>
              </a:p>
              <a:p>
                <a:pPr lvl="2"/>
                <a:r>
                  <a:rPr lang="en-US" dirty="0"/>
                  <a:t>Example: what is the throughput (transactions per second) versus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85" t="-857" r="-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74601" y="2825091"/>
            <a:ext cx="7282212" cy="362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155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All You Need to Know About Queuing Theory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Queuing is essential to understand the behaviour of complex computer and communication systems</a:t>
            </a:r>
          </a:p>
          <a:p>
            <a:endParaRPr lang="en-CA"/>
          </a:p>
          <a:p>
            <a:r>
              <a:rPr lang="en-CA"/>
              <a:t>In depth analysis of queuing systems is hard</a:t>
            </a:r>
          </a:p>
          <a:p>
            <a:endParaRPr lang="en-CA"/>
          </a:p>
          <a:p>
            <a:r>
              <a:rPr lang="en-CA"/>
              <a:t>Fortunately, the most important results are easy</a:t>
            </a:r>
          </a:p>
          <a:p>
            <a:endParaRPr lang="en-CA"/>
          </a:p>
          <a:p>
            <a:endParaRPr lang="en-CA"/>
          </a:p>
          <a:p>
            <a:r>
              <a:rPr lang="en-CA"/>
              <a:t>We will first study simple concepts</a:t>
            </a:r>
          </a:p>
          <a:p>
            <a:endParaRPr lang="en-CA"/>
          </a:p>
        </p:txBody>
      </p:sp>
      <p:sp>
        <p:nvSpPr>
          <p:cNvPr id="307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A931E5CE-5A9C-4BE0-ABD4-E6A4205D8E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495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" dirty="0"/>
              <a:t>Principles of Bottleneck Analysis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" dirty="0"/>
                  <a:t>Little’s Formula</a:t>
                </a:r>
              </a:p>
              <a:p>
                <a:r>
                  <a:rPr lang="" dirty="0"/>
                  <a:t>Waiting time </a:t>
                </a:r>
                <a14:m>
                  <m:oMath xmlns:m="http://schemas.openxmlformats.org/officeDocument/2006/math">
                    <m:r>
                      <a:rPr lang="" b="0" i="1" smtClean="0">
                        <a:latin typeface="Cambria Math" panose="02040503050406030204" pitchFamily="18" charset="0"/>
                      </a:rPr>
                      <m:t>≥0 </m:t>
                    </m:r>
                  </m:oMath>
                </a14:m>
                <a:r>
                  <a:rPr lang="" dirty="0"/>
                  <a:t>   	-- tight at low utilization</a:t>
                </a:r>
              </a:p>
              <a:p>
                <a:r>
                  <a:rPr lang="" dirty="0"/>
                  <a:t>Utilization </a:t>
                </a:r>
                <a14:m>
                  <m:oMath xmlns:m="http://schemas.openxmlformats.org/officeDocument/2006/math">
                    <m:r>
                      <a:rPr lang="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" dirty="0"/>
                  <a:t>	 	-- tight at high utilization	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85" t="-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955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0917" y="2673433"/>
                <a:ext cx="10220410" cy="3523425"/>
              </a:xfrm>
            </p:spPr>
            <p:txBody>
              <a:bodyPr/>
              <a:lstStyle/>
              <a:p>
                <a:r>
                  <a:rPr lang="" dirty="0"/>
                  <a:t>Little’s formula: 		</a:t>
                </a:r>
                <a14:m>
                  <m:oMath xmlns:m="http://schemas.openxmlformats.org/officeDocument/2006/math">
                    <m:r>
                      <a:rPr lang="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acc>
                    <m:r>
                      <a:rPr lang="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acc>
                          <m:r>
                            <a:rPr lang="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" i="1" dirty="0">
                              <a:latin typeface="Cambria Math" panose="02040503050406030204" pitchFamily="18" charset="0"/>
                            </a:rPr>
                            <m:t>102 </m:t>
                          </m:r>
                          <m:sSub>
                            <m:sSubPr>
                              <m:ctrlPr>
                                <a:rPr lang="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">
                                  <a:latin typeface="Cambria Math" panose="02040503050406030204" pitchFamily="18" charset="0"/>
                                </a:rPr>
                                <m:t>CPU</m:t>
                              </m:r>
                            </m:sub>
                          </m:sSub>
                          <m:r>
                            <a:rPr lang="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" i="1" dirty="0">
                              <a:latin typeface="Cambria Math" panose="02040503050406030204" pitchFamily="18" charset="0"/>
                            </a:rPr>
                            <m:t>20 </m:t>
                          </m:r>
                          <m:sSub>
                            <m:sSubPr>
                              <m:ctrlPr>
                                <a:rPr lang="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" dirty="0"/>
                            <m:t>+</m:t>
                          </m:r>
                          <m:r>
                            <a:rPr lang="" i="1" dirty="0">
                              <a:latin typeface="Cambria Math" panose="02040503050406030204" pitchFamily="18" charset="0"/>
                            </a:rPr>
                            <m:t>17 </m:t>
                          </m:r>
                          <m:sSub>
                            <m:sSubPr>
                              <m:ctrlPr>
                                <a:rPr lang="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" dirty="0"/>
              </a:p>
              <a:p>
                <a:r>
                  <a:rPr lang="" dirty="0"/>
                  <a:t>Waiting Time:       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acc>
                          <m:r>
                            <a:rPr lang="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" dirty="0">
                              <a:latin typeface="Cambria Math" panose="02040503050406030204" pitchFamily="18" charset="0"/>
                            </a:rPr>
                            <m:t>102 </m:t>
                          </m:r>
                          <m:sSub>
                            <m:sSubPr>
                              <m:ctrlPr>
                                <a:rPr lang="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">
                                  <a:latin typeface="Cambria Math" panose="02040503050406030204" pitchFamily="18" charset="0"/>
                                </a:rPr>
                                <m:t>CPU</m:t>
                              </m:r>
                            </m:sub>
                          </m:sSub>
                          <m:r>
                            <a:rPr lang="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" dirty="0">
                              <a:latin typeface="Cambria Math" panose="02040503050406030204" pitchFamily="18" charset="0"/>
                            </a:rPr>
                            <m:t>20 </m:t>
                          </m:r>
                          <m:sSub>
                            <m:sSubPr>
                              <m:ctrlPr>
                                <a:rPr lang="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" dirty="0"/>
                            <m:t>+</m:t>
                          </m:r>
                          <m:r>
                            <a:rPr lang="" dirty="0">
                              <a:latin typeface="Cambria Math" panose="02040503050406030204" pitchFamily="18" charset="0"/>
                            </a:rPr>
                            <m:t>17 </m:t>
                          </m:r>
                          <m:sSub>
                            <m:sSubPr>
                              <m:ctrlPr>
                                <a:rPr lang="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</m:den>
                      </m:f>
                      <m:r>
                        <a:rPr lang="" b="0" i="0" smtClean="0">
                          <a:latin typeface="Cambria Math" panose="02040503050406030204" pitchFamily="18" charset="0"/>
                        </a:rPr>
                        <m:t>    (1)</m:t>
                      </m:r>
                    </m:oMath>
                  </m:oMathPara>
                </a14:m>
                <a:endParaRPr lang="" dirty="0"/>
              </a:p>
              <a:p>
                <a:r>
                  <a:rPr lang="" dirty="0"/>
                  <a:t>Utilization: 	</a:t>
                </a:r>
                <a14:m>
                  <m:oMath xmlns:m="http://schemas.openxmlformats.org/officeDocument/2006/math">
                    <m:r>
                      <a:rPr lang="" b="0" i="1" smtClean="0">
                        <a:latin typeface="Cambria Math" panose="02040503050406030204" pitchFamily="18" charset="0"/>
                      </a:rPr>
                      <m:t>102 </m:t>
                    </m:r>
                    <m:r>
                      <a:rPr lang="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">
                            <a:latin typeface="Cambria Math" panose="02040503050406030204" pitchFamily="18" charset="0"/>
                          </a:rPr>
                          <m:t>CPU</m:t>
                        </m:r>
                      </m:sub>
                    </m:sSub>
                    <m:r>
                      <a:rPr lang="" b="0" i="1" smtClean="0">
                        <a:latin typeface="Cambria Math" panose="02040503050406030204" pitchFamily="18" charset="0"/>
                      </a:rPr>
                      <m:t>≤1,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" i="1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" dirty="0"/>
                  <a:t>, </a:t>
                </a:r>
                <a14:m>
                  <m:oMath xmlns:m="http://schemas.openxmlformats.org/officeDocument/2006/math">
                    <m:r>
                      <a:rPr lang="en-CA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r>
                      <a:rPr lang="" i="1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" dirty="0"/>
              </a:p>
              <a:p>
                <a:endParaRPr lang="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"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">
                          <a:latin typeface="Cambria Math" panose="02040503050406030204" pitchFamily="18" charset="0"/>
                        </a:rPr>
                        <m:t>min</m:t>
                      </m:r>
                      <m:d>
                        <m:dPr>
                          <m:ctrlPr>
                            <a:rPr lang="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">
                                  <a:latin typeface="Cambria Math" panose="02040503050406030204" pitchFamily="18" charset="0"/>
                                </a:rPr>
                                <m:t>102</m:t>
                              </m:r>
                              <m:sSub>
                                <m:sSubPr>
                                  <m:ctrlPr>
                                    <a:rPr lang="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">
                                      <a:latin typeface="Cambria Math" panose="02040503050406030204" pitchFamily="18" charset="0"/>
                                    </a:rPr>
                                    <m:t>CPU</m:t>
                                  </m:r>
                                </m:sub>
                              </m:sSub>
                            </m:den>
                          </m:f>
                          <m:r>
                            <a:rPr lang="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">
                                  <a:latin typeface="Cambria Math" panose="02040503050406030204" pitchFamily="18" charset="0"/>
                                </a:rPr>
                                <m:t>20 </m:t>
                              </m:r>
                              <m:sSub>
                                <m:sSubPr>
                                  <m:ctrlPr>
                                    <a:rPr lang="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sub>
                              </m:sSub>
                            </m:den>
                          </m:f>
                          <m:r>
                            <m:rPr>
                              <m:nor/>
                            </m:rPr>
                            <a:rPr lang="" dirty="0"/>
                            <m:t>,</m:t>
                          </m:r>
                          <m:f>
                            <m:fPr>
                              <m:ctrlPr>
                                <a:rPr lang="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" b="0" i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  <m:r>
                                <a:rPr lang="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" b="0" i="0" smtClean="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" b="0" i="0" smtClean="0">
                          <a:latin typeface="Cambria Math" panose="02040503050406030204" pitchFamily="18" charset="0"/>
                        </a:rPr>
                        <m:t>      (2)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0917" y="2673433"/>
                <a:ext cx="10220410" cy="3523425"/>
              </a:xfrm>
              <a:blipFill>
                <a:blip r:embed="rId2"/>
                <a:stretch>
                  <a:fillRect l="-955" t="-1384" b="-12111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b="11939"/>
          <a:stretch/>
        </p:blipFill>
        <p:spPr>
          <a:xfrm>
            <a:off x="3460716" y="-71440"/>
            <a:ext cx="6060919" cy="26574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/>
              <p14:cNvContentPartPr/>
              <p14:nvPr/>
            </p14:nvContentPartPr>
            <p14:xfrm>
              <a:off x="4771700" y="391592"/>
              <a:ext cx="1077480" cy="185724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59828" y="379712"/>
                <a:ext cx="1101224" cy="18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/>
              <p14:cNvContentPartPr/>
              <p14:nvPr/>
            </p14:nvContentPartPr>
            <p14:xfrm>
              <a:off x="6446420" y="877952"/>
              <a:ext cx="359640" cy="20556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34552" y="866093"/>
                <a:ext cx="383376" cy="2292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" name="Ink 27"/>
              <p14:cNvContentPartPr/>
              <p14:nvPr/>
            </p14:nvContentPartPr>
            <p14:xfrm>
              <a:off x="8117900" y="314552"/>
              <a:ext cx="180360" cy="24552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06067" y="302689"/>
                <a:ext cx="204026" cy="2692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4" name="Ink 33"/>
              <p14:cNvContentPartPr/>
              <p14:nvPr/>
            </p14:nvContentPartPr>
            <p14:xfrm>
              <a:off x="8200700" y="2120312"/>
              <a:ext cx="181080" cy="23580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88820" y="2108486"/>
                <a:ext cx="204840" cy="2594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2619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9338" y="3165396"/>
                <a:ext cx="9884993" cy="1900674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acc>
                          <m:r>
                            <a:rPr lang="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" dirty="0">
                              <a:latin typeface="Cambria Math" panose="02040503050406030204" pitchFamily="18" charset="0"/>
                            </a:rPr>
                            <m:t>102 </m:t>
                          </m:r>
                          <m:sSub>
                            <m:sSubPr>
                              <m:ctrlPr>
                                <a:rPr lang="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">
                                  <a:latin typeface="Cambria Math" panose="02040503050406030204" pitchFamily="18" charset="0"/>
                                </a:rPr>
                                <m:t>CPU</m:t>
                              </m:r>
                            </m:sub>
                          </m:sSub>
                          <m:r>
                            <a:rPr lang="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" dirty="0">
                              <a:latin typeface="Cambria Math" panose="02040503050406030204" pitchFamily="18" charset="0"/>
                            </a:rPr>
                            <m:t>20 </m:t>
                          </m:r>
                          <m:sSub>
                            <m:sSubPr>
                              <m:ctrlPr>
                                <a:rPr lang="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" dirty="0"/>
                            <m:t>+</m:t>
                          </m:r>
                          <m:r>
                            <a:rPr lang="" dirty="0">
                              <a:latin typeface="Cambria Math" panose="02040503050406030204" pitchFamily="18" charset="0"/>
                            </a:rPr>
                            <m:t>17 </m:t>
                          </m:r>
                          <m:sSub>
                            <m:sSubPr>
                              <m:ctrlPr>
                                <a:rPr lang="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</m:den>
                      </m:f>
                      <m:r>
                        <a:rPr lang="">
                          <a:latin typeface="Cambria Math" panose="02040503050406030204" pitchFamily="18" charset="0"/>
                        </a:rPr>
                        <m:t>    </m:t>
                      </m:r>
                      <m:d>
                        <m:dPr>
                          <m:ctrlPr>
                            <a:rPr lang="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br>
                  <a:rPr lang="" dirty="0"/>
                </a:br>
                <a:endParaRPr lang="" dirty="0"/>
              </a:p>
              <a:p>
                <a:endParaRPr lang="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"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">
                          <a:latin typeface="Cambria Math" panose="02040503050406030204" pitchFamily="18" charset="0"/>
                        </a:rPr>
                        <m:t>(102 </m:t>
                      </m:r>
                      <m:sSub>
                        <m:sSubPr>
                          <m:ctrlPr>
                            <a:rPr lang="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">
                              <a:latin typeface="Cambria Math" panose="02040503050406030204" pitchFamily="18" charset="0"/>
                            </a:rPr>
                            <m:t>CPU</m:t>
                          </m:r>
                        </m:sub>
                      </m:sSub>
                      <m:r>
                        <a:rPr lang="">
                          <a:latin typeface="Cambria Math" panose="02040503050406030204" pitchFamily="18" charset="0"/>
                        </a:rPr>
                        <m:t>, 20 </m:t>
                      </m:r>
                      <m:sSub>
                        <m:sSubPr>
                          <m:ctrlPr>
                            <a:rPr lang="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m:rPr>
                          <m:nor/>
                        </m:rPr>
                        <a:rPr lang="" dirty="0"/>
                        <m:t>, </m:t>
                      </m:r>
                      <m:r>
                        <a:rPr lang="">
                          <a:latin typeface="Cambria Math" panose="02040503050406030204" pitchFamily="18" charset="0"/>
                        </a:rPr>
                        <m:t>17 </m:t>
                      </m:r>
                      <m:sSub>
                        <m:sSubPr>
                          <m:ctrlPr>
                            <a:rPr lang="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"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r>
                        <a:rPr lang="">
                          <a:latin typeface="Cambria Math" panose="02040503050406030204" pitchFamily="18" charset="0"/>
                        </a:rPr>
                        <m:t>)       (2)</m:t>
                      </m:r>
                    </m:oMath>
                  </m:oMathPara>
                </a14:m>
                <a:endParaRPr lang="" dirty="0"/>
              </a:p>
              <a:p>
                <a:endParaRPr lang="" dirty="0"/>
              </a:p>
              <a:p>
                <a:r>
                  <a:rPr lang="en-US" dirty="0"/>
                  <a:t>Bottleneck analysis gives the black bound</a:t>
                </a:r>
              </a:p>
              <a:p>
                <a:r>
                  <a:rPr lang="en-US" dirty="0"/>
                  <a:t>The true curve is either blue or red, depending on the presence of congestion collapse or not</a:t>
                </a:r>
              </a:p>
              <a:p>
                <a:r>
                  <a:rPr lang="en-US" dirty="0"/>
                  <a:t>A resource that achieves minimum in (2) is a</a:t>
                </a:r>
                <a:r>
                  <a:rPr lang="en-US" i="1" dirty="0">
                    <a:solidFill>
                      <a:srgbClr val="FF0000"/>
                    </a:solidFill>
                  </a:rPr>
                  <a:t> bottleneck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9338" y="3165396"/>
                <a:ext cx="9884993" cy="1900674"/>
              </a:xfrm>
              <a:blipFill>
                <a:blip r:embed="rId2"/>
                <a:stretch>
                  <a:fillRect l="-987" b="-10288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" name="Line 2"/>
          <p:cNvSpPr>
            <a:spLocks noChangeShapeType="1"/>
          </p:cNvSpPr>
          <p:nvPr/>
        </p:nvSpPr>
        <p:spPr bwMode="auto">
          <a:xfrm>
            <a:off x="4191000" y="2625090"/>
            <a:ext cx="434340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fr-CH" sz="2000">
              <a:latin typeface="+mj-lt"/>
            </a:endParaRPr>
          </a:p>
        </p:txBody>
      </p:sp>
      <p:sp>
        <p:nvSpPr>
          <p:cNvPr id="6" name="Line 3"/>
          <p:cNvSpPr>
            <a:spLocks noChangeShapeType="1"/>
          </p:cNvSpPr>
          <p:nvPr/>
        </p:nvSpPr>
        <p:spPr bwMode="auto">
          <a:xfrm flipV="1">
            <a:off x="4191000" y="186690"/>
            <a:ext cx="0" cy="28956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fr-CH" sz="2000">
              <a:latin typeface="+mj-lt"/>
            </a:endParaRPr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 flipV="1">
            <a:off x="4191000" y="339090"/>
            <a:ext cx="3810000" cy="22860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fr-CH" sz="2000">
              <a:latin typeface="+mj-lt"/>
            </a:endParaRPr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>
            <a:off x="4191000" y="1710690"/>
            <a:ext cx="411480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fr-CH" sz="2000">
              <a:latin typeface="+mj-lt"/>
            </a:endParaRPr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>
            <a:off x="4191000" y="1482090"/>
            <a:ext cx="411480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fr-CH" sz="2000">
              <a:latin typeface="+mj-lt"/>
            </a:endParaRPr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4191000" y="1715454"/>
            <a:ext cx="4090988" cy="909637"/>
          </a:xfrm>
          <a:custGeom>
            <a:avLst/>
            <a:gdLst/>
            <a:ahLst/>
            <a:cxnLst>
              <a:cxn ang="0">
                <a:pos x="0" y="573"/>
              </a:cxn>
              <a:cxn ang="0">
                <a:pos x="639" y="258"/>
              </a:cxn>
              <a:cxn ang="0">
                <a:pos x="1353" y="72"/>
              </a:cxn>
              <a:cxn ang="0">
                <a:pos x="2577" y="0"/>
              </a:cxn>
            </a:cxnLst>
            <a:rect l="0" t="0" r="r" b="b"/>
            <a:pathLst>
              <a:path w="2577" h="573">
                <a:moveTo>
                  <a:pt x="0" y="573"/>
                </a:moveTo>
                <a:cubicBezTo>
                  <a:pt x="106" y="521"/>
                  <a:pt x="414" y="341"/>
                  <a:pt x="639" y="258"/>
                </a:cubicBezTo>
                <a:cubicBezTo>
                  <a:pt x="864" y="175"/>
                  <a:pt x="1030" y="115"/>
                  <a:pt x="1353" y="72"/>
                </a:cubicBezTo>
                <a:cubicBezTo>
                  <a:pt x="1676" y="29"/>
                  <a:pt x="2322" y="15"/>
                  <a:pt x="2577" y="0"/>
                </a:cubicBezTo>
              </a:path>
            </a:pathLst>
          </a:custGeom>
          <a:noFill/>
          <a:ln w="28575" cap="flat" cmpd="sng">
            <a:solidFill>
              <a:srgbClr val="3333FF"/>
            </a:solidFill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fr-CH" sz="2000">
              <a:latin typeface="+mj-lt"/>
            </a:endParaRPr>
          </a:p>
        </p:txBody>
      </p:sp>
      <p:sp>
        <p:nvSpPr>
          <p:cNvPr id="11" name="Freeform 8"/>
          <p:cNvSpPr>
            <a:spLocks/>
          </p:cNvSpPr>
          <p:nvPr/>
        </p:nvSpPr>
        <p:spPr bwMode="auto">
          <a:xfrm>
            <a:off x="4191001" y="1896428"/>
            <a:ext cx="4295775" cy="742950"/>
          </a:xfrm>
          <a:custGeom>
            <a:avLst/>
            <a:gdLst/>
            <a:ahLst/>
            <a:cxnLst>
              <a:cxn ang="0">
                <a:pos x="0" y="459"/>
              </a:cxn>
              <a:cxn ang="0">
                <a:pos x="639" y="144"/>
              </a:cxn>
              <a:cxn ang="0">
                <a:pos x="1134" y="42"/>
              </a:cxn>
              <a:cxn ang="0">
                <a:pos x="1653" y="399"/>
              </a:cxn>
              <a:cxn ang="0">
                <a:pos x="2706" y="456"/>
              </a:cxn>
            </a:cxnLst>
            <a:rect l="0" t="0" r="r" b="b"/>
            <a:pathLst>
              <a:path w="2706" h="468">
                <a:moveTo>
                  <a:pt x="0" y="459"/>
                </a:moveTo>
                <a:cubicBezTo>
                  <a:pt x="106" y="407"/>
                  <a:pt x="450" y="214"/>
                  <a:pt x="639" y="144"/>
                </a:cubicBezTo>
                <a:cubicBezTo>
                  <a:pt x="828" y="74"/>
                  <a:pt x="965" y="0"/>
                  <a:pt x="1134" y="42"/>
                </a:cubicBezTo>
                <a:cubicBezTo>
                  <a:pt x="1303" y="84"/>
                  <a:pt x="1391" y="330"/>
                  <a:pt x="1653" y="399"/>
                </a:cubicBezTo>
                <a:cubicBezTo>
                  <a:pt x="1915" y="468"/>
                  <a:pt x="2487" y="444"/>
                  <a:pt x="2706" y="456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fr-CH" sz="20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Box 9"/>
              <p:cNvSpPr txBox="1">
                <a:spLocks noChangeArrowheads="1"/>
              </p:cNvSpPr>
              <p:nvPr/>
            </p:nvSpPr>
            <p:spPr bwMode="auto">
              <a:xfrm>
                <a:off x="6257084" y="156528"/>
                <a:ext cx="1500284" cy="400110"/>
              </a:xfrm>
              <a:prstGeom prst="rect">
                <a:avLst/>
              </a:prstGeom>
              <a:noFill/>
              <a:ln w="12700" cap="rnd">
                <a:noFill/>
                <a:prstDash val="sysDot"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>
                  <a:defRPr/>
                </a:pPr>
                <a14:m>
                  <m:oMath xmlns:m="http://schemas.openxmlformats.org/officeDocument/2006/math">
                    <m:r>
                      <a:rPr lang="fr-CH" sz="20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CH" sz="2000" dirty="0">
                    <a:latin typeface="+mj-lt"/>
                  </a:rPr>
                  <a:t>/(Z+ </a:t>
                </a:r>
                <a:r>
                  <a:rPr lang="fr-CH" sz="2000" dirty="0">
                    <a:latin typeface="+mj-lt"/>
                    <a:sym typeface="Symbol" pitchFamily="18" charset="2"/>
                  </a:rPr>
                  <a:t></a:t>
                </a:r>
                <a:r>
                  <a:rPr lang="fr-CH" sz="2000" dirty="0" err="1">
                    <a:latin typeface="+mj-lt"/>
                  </a:rPr>
                  <a:t>V</a:t>
                </a:r>
                <a:r>
                  <a:rPr lang="fr-CH" sz="2000" baseline="-25000" dirty="0" err="1">
                    <a:latin typeface="+mj-lt"/>
                  </a:rPr>
                  <a:t>k</a:t>
                </a:r>
                <a:r>
                  <a:rPr lang="fr-CH" sz="2000" dirty="0" err="1">
                    <a:latin typeface="+mj-lt"/>
                  </a:rPr>
                  <a:t>S</a:t>
                </a:r>
                <a:r>
                  <a:rPr lang="fr-CH" sz="2000" baseline="-25000" dirty="0" err="1">
                    <a:latin typeface="+mj-lt"/>
                  </a:rPr>
                  <a:t>k</a:t>
                </a:r>
                <a:r>
                  <a:rPr lang="fr-CH" sz="2000" dirty="0">
                    <a:latin typeface="+mj-lt"/>
                  </a:rPr>
                  <a:t>)</a:t>
                </a:r>
                <a:endParaRPr lang="en-GB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12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57084" y="156528"/>
                <a:ext cx="1500284" cy="400110"/>
              </a:xfrm>
              <a:prstGeom prst="rect">
                <a:avLst/>
              </a:prstGeom>
              <a:blipFill>
                <a:blip r:embed="rId3"/>
                <a:stretch>
                  <a:fillRect t="-12308" r="-3644" b="-27692"/>
                </a:stretch>
              </a:blipFill>
              <a:ln w="12700" cap="rnd">
                <a:noFill/>
                <a:prstDash val="sysDot"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2690315" y="1558290"/>
            <a:ext cx="1448795" cy="400110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fr-CH" sz="2000">
                <a:latin typeface="+mj-lt"/>
              </a:rPr>
              <a:t>1/(V</a:t>
            </a:r>
            <a:r>
              <a:rPr lang="fr-CH" sz="2000" baseline="-25000">
                <a:latin typeface="+mj-lt"/>
              </a:rPr>
              <a:t>CPU </a:t>
            </a:r>
            <a:r>
              <a:rPr lang="fr-CH" sz="2000">
                <a:latin typeface="+mj-lt"/>
              </a:rPr>
              <a:t>S</a:t>
            </a:r>
            <a:r>
              <a:rPr lang="fr-CH" sz="2000" baseline="-25000">
                <a:latin typeface="+mj-lt"/>
              </a:rPr>
              <a:t>CPU</a:t>
            </a:r>
            <a:r>
              <a:rPr lang="fr-CH" sz="2000">
                <a:latin typeface="+mj-lt"/>
              </a:rPr>
              <a:t>)</a:t>
            </a:r>
            <a:endParaRPr lang="en-GB" sz="2000">
              <a:latin typeface="+mj-lt"/>
            </a:endParaRPr>
          </a:p>
        </p:txBody>
      </p:sp>
      <p:sp>
        <p:nvSpPr>
          <p:cNvPr id="14" name="Freeform 11"/>
          <p:cNvSpPr>
            <a:spLocks/>
          </p:cNvSpPr>
          <p:nvPr/>
        </p:nvSpPr>
        <p:spPr bwMode="auto">
          <a:xfrm>
            <a:off x="4191000" y="1710690"/>
            <a:ext cx="4038600" cy="914400"/>
          </a:xfrm>
          <a:custGeom>
            <a:avLst/>
            <a:gdLst/>
            <a:ahLst/>
            <a:cxnLst>
              <a:cxn ang="0">
                <a:pos x="0" y="576"/>
              </a:cxn>
              <a:cxn ang="0">
                <a:pos x="960" y="0"/>
              </a:cxn>
              <a:cxn ang="0">
                <a:pos x="2544" y="0"/>
              </a:cxn>
            </a:cxnLst>
            <a:rect l="0" t="0" r="r" b="b"/>
            <a:pathLst>
              <a:path w="2544" h="576">
                <a:moveTo>
                  <a:pt x="0" y="576"/>
                </a:moveTo>
                <a:lnTo>
                  <a:pt x="960" y="0"/>
                </a:lnTo>
                <a:lnTo>
                  <a:pt x="2544" y="0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fr-CH" sz="2000">
              <a:latin typeface="+mj-lt"/>
            </a:endParaRP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6435223" y="2167890"/>
            <a:ext cx="2790252" cy="400110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fr-CH" sz="2000" dirty="0" err="1">
                <a:latin typeface="+mj-lt"/>
              </a:rPr>
              <a:t>With</a:t>
            </a:r>
            <a:r>
              <a:rPr lang="fr-CH" sz="2000" dirty="0">
                <a:latin typeface="+mj-lt"/>
              </a:rPr>
              <a:t> congestion collapse</a:t>
            </a:r>
            <a:endParaRPr lang="en-GB" sz="2000" dirty="0">
              <a:latin typeface="+mj-lt"/>
            </a:endParaRP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6214936" y="1778448"/>
            <a:ext cx="3146119" cy="400110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fr-CH" sz="2000" dirty="0" err="1">
                <a:latin typeface="+mj-lt"/>
              </a:rPr>
              <a:t>Without</a:t>
            </a:r>
            <a:r>
              <a:rPr lang="fr-CH" sz="2000" dirty="0">
                <a:latin typeface="+mj-lt"/>
              </a:rPr>
              <a:t> congestion collapse</a:t>
            </a:r>
            <a:endParaRPr lang="en-GB"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Box 15"/>
              <p:cNvSpPr txBox="1">
                <a:spLocks noChangeArrowheads="1"/>
              </p:cNvSpPr>
              <p:nvPr/>
            </p:nvSpPr>
            <p:spPr bwMode="auto">
              <a:xfrm>
                <a:off x="8184102" y="2625090"/>
                <a:ext cx="394210" cy="400110"/>
              </a:xfrm>
              <a:prstGeom prst="rect">
                <a:avLst/>
              </a:prstGeom>
              <a:noFill/>
              <a:ln w="12700" cap="rnd">
                <a:noFill/>
                <a:prstDash val="sysDot"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sz="20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18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84102" y="2625090"/>
                <a:ext cx="39421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rnd">
                <a:noFill/>
                <a:prstDash val="sysDot"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4192592" y="262890"/>
            <a:ext cx="1371594" cy="400110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fr-CH" sz="2000">
                <a:latin typeface="+mj-lt"/>
              </a:rPr>
              <a:t>throughput</a:t>
            </a:r>
            <a:endParaRPr lang="en-GB" sz="2000">
              <a:latin typeface="+mj-lt"/>
            </a:endParaRPr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2886892" y="1101090"/>
            <a:ext cx="1058816" cy="400110"/>
          </a:xfrm>
          <a:prstGeom prst="rect">
            <a:avLst/>
          </a:prstGeom>
          <a:noFill/>
          <a:ln w="12700" cap="rnd">
            <a:noFill/>
            <a:prstDash val="sysDot"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fr-CH" sz="2000">
                <a:latin typeface="+mj-lt"/>
              </a:rPr>
              <a:t>1/(V</a:t>
            </a:r>
            <a:r>
              <a:rPr lang="fr-CH" sz="2000" baseline="-25000">
                <a:latin typeface="+mj-lt"/>
              </a:rPr>
              <a:t>A </a:t>
            </a:r>
            <a:r>
              <a:rPr lang="fr-CH" sz="2000">
                <a:latin typeface="+mj-lt"/>
              </a:rPr>
              <a:t>S</a:t>
            </a:r>
            <a:r>
              <a:rPr lang="fr-CH" sz="2000" baseline="-25000">
                <a:latin typeface="+mj-lt"/>
              </a:rPr>
              <a:t>A</a:t>
            </a:r>
            <a:r>
              <a:rPr lang="fr-CH" sz="2000">
                <a:latin typeface="+mj-lt"/>
              </a:rPr>
              <a:t>)</a:t>
            </a:r>
            <a:endParaRPr lang="en-GB" sz="200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13270" y="1798559"/>
            <a:ext cx="522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(1)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265156" y="1517582"/>
            <a:ext cx="522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651440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3. Single Server Queue</a:t>
            </a:r>
            <a:br>
              <a:rPr lang="fr-CH" dirty="0"/>
            </a:br>
            <a:r>
              <a:rPr lang="fr-CH" dirty="0" err="1"/>
              <a:t>Stability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44287" y="4222595"/>
                <a:ext cx="9433048" cy="2733587"/>
              </a:xfrm>
            </p:spPr>
            <p:txBody>
              <a:bodyPr/>
              <a:lstStyle/>
              <a:p>
                <a:r>
                  <a:rPr lang="en-US" dirty="0"/>
                  <a:t>Recall that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fr-CH" b="0" i="0" smtClean="0">
                        <a:latin typeface="Cambria Math" panose="02040503050406030204" pitchFamily="18" charset="0"/>
                      </a:rPr>
                      <m:t>average</m:t>
                    </m:r>
                    <m:r>
                      <a:rPr lang="fr-CH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CH" b="0" i="0" smtClean="0">
                        <a:latin typeface="Cambria Math" panose="02040503050406030204" pitchFamily="18" charset="0"/>
                      </a:rPr>
                      <m:t>service</m:t>
                    </m:r>
                    <m:r>
                      <a:rPr lang="fr-CH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CH" b="0" i="0" smtClean="0">
                        <a:latin typeface="Cambria Math" panose="02040503050406030204" pitchFamily="18" charset="0"/>
                      </a:rPr>
                      <m:t>time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&lt;1⇒</m:t>
                    </m:r>
                  </m:oMath>
                </a14:m>
                <a:r>
                  <a:rPr lang="en-US" dirty="0"/>
                  <a:t> system has a stationary regime (and converges to it)</a:t>
                </a:r>
              </a:p>
              <a:p>
                <a14:m>
                  <m:oMath xmlns:m="http://schemas.openxmlformats.org/officeDocument/2006/math">
                    <m:r>
                      <a:rPr lang="fr-CH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1⇒</m:t>
                    </m:r>
                  </m:oMath>
                </a14:m>
                <a:r>
                  <a:rPr lang="en-US" dirty="0"/>
                  <a:t> system has no stationary regime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the theorem says nothing – both cases are possible</a:t>
                </a:r>
              </a:p>
              <a:p>
                <a:r>
                  <a:rPr lang="en-US" dirty="0" err="1"/>
                  <a:t>Loynes</a:t>
                </a:r>
                <a:r>
                  <a:rPr lang="en-US" dirty="0"/>
                  <a:t>’ theorem does not assume any independence anywhere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4287" y="4222595"/>
                <a:ext cx="9433048" cy="2733587"/>
              </a:xfrm>
              <a:blipFill>
                <a:blip r:embed="rId2"/>
                <a:stretch>
                  <a:fillRect l="-969" t="-178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65E93AB-9836-4DCE-8C05-28D2128A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071" y="261439"/>
            <a:ext cx="3718882" cy="116443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F4563E3-C095-4716-8DC1-BB4E1FAE2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446" y="1774165"/>
            <a:ext cx="10911687" cy="225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177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" dirty="0"/>
              <a:t>Example: </a:t>
            </a:r>
            <a:r>
              <a:rPr lang="en-US" dirty="0"/>
              <a:t>M/GI/1 queue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16312" y="1059181"/>
                <a:ext cx="6138674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" panose="020F0302020204030204" pitchFamily="34" charset="0"/>
                  </a:rPr>
                  <a:t>markov</a:t>
                </a:r>
                <a:b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" panose="020F0302020204030204" pitchFamily="34" charset="0"/>
                  </a:rPr>
                </a:b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" panose="020F0302020204030204" pitchFamily="34" charset="0"/>
                  </a:rPr>
                  <a:t>Poisson arrival process</a:t>
                </a:r>
              </a:p>
              <a:p>
                <a:pPr algn="l"/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 Light" panose="020F0302020204030204" pitchFamily="34" charset="0"/>
                </a:endParaRPr>
              </a:p>
              <a:p>
                <a:pPr algn="l"/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" panose="020F0302020204030204" pitchFamily="34" charset="0"/>
                  </a:rPr>
                  <a:t>Times between arrivals are </a:t>
                </a:r>
                <a:r>
                  <a:rPr lang="en-US" sz="24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" panose="020F0302020204030204" pitchFamily="34" charset="0"/>
                  </a:rPr>
                  <a:t>exp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" panose="020F03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" panose="020F0302020204030204" pitchFamily="34" charset="0"/>
                  </a:rPr>
                  <a:t>) where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" panose="020F0302020204030204" pitchFamily="34" charset="0"/>
                  </a:rPr>
                  <a:t> is the arrival rate</a:t>
                </a:r>
              </a:p>
              <a:p>
                <a:pPr algn="l"/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 Light" panose="020F0302020204030204" pitchFamily="34" charset="0"/>
                </a:endParaRPr>
              </a:p>
              <a:p>
                <a:pPr algn="l"/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" panose="020F0302020204030204" pitchFamily="34" charset="0"/>
                  </a:rPr>
                  <a:t>memoryless: an arrival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" panose="020F0302020204030204" pitchFamily="34" charset="0"/>
                  </a:rPr>
                  <a:t> is independent of the past and has probability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12" y="1059181"/>
                <a:ext cx="6138674" cy="3046988"/>
              </a:xfrm>
              <a:prstGeom prst="rect">
                <a:avLst/>
              </a:prstGeom>
              <a:blipFill>
                <a:blip r:embed="rId3"/>
                <a:stretch>
                  <a:fillRect l="-1490" t="-1600" r="-2185" b="-36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563246" y="1846273"/>
                <a:ext cx="3521923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𝐺𝐼</m:t>
                    </m:r>
                    <m:r>
                      <a:rPr lang="en-US" sz="24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" panose="020F0302020204030204" pitchFamily="34" charset="0"/>
                  </a:rPr>
                  <a:t>General Independent</a:t>
                </a:r>
                <a:b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" panose="020F0302020204030204" pitchFamily="34" charset="0"/>
                  </a:rPr>
                </a:b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" panose="020F0302020204030204" pitchFamily="34" charset="0"/>
                  </a:rPr>
                  <a:t>i.e. service times are </a:t>
                </a:r>
                <a:r>
                  <a:rPr lang="en-US" sz="24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" panose="020F0302020204030204" pitchFamily="34" charset="0"/>
                  </a:rPr>
                  <a:t>iid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" panose="020F0302020204030204" pitchFamily="34" charset="0"/>
                  </a:rPr>
                  <a:t> with a finite variance and independent of the arrival process 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246" y="1846273"/>
                <a:ext cx="3521923" cy="2308324"/>
              </a:xfrm>
              <a:prstGeom prst="rect">
                <a:avLst/>
              </a:prstGeom>
              <a:blipFill>
                <a:blip r:embed="rId4"/>
                <a:stretch>
                  <a:fillRect l="-2773" t="-2111" r="-347" b="-501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5820987" y="742971"/>
            <a:ext cx="1191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</a:rPr>
              <a:t>1 server</a:t>
            </a:r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 rotWithShape="1">
          <a:blip r:embed="rId5" cstate="print"/>
          <a:srcRect b="15584"/>
          <a:stretch/>
        </p:blipFill>
        <p:spPr bwMode="auto">
          <a:xfrm>
            <a:off x="3244728" y="4203025"/>
            <a:ext cx="5981700" cy="2074485"/>
          </a:xfrm>
          <a:prstGeom prst="rect">
            <a:avLst/>
          </a:prstGeom>
          <a:noFill/>
          <a:ln w="9525" algn="ctr">
            <a:solidFill>
              <a:schemeClr val="bg2"/>
            </a:solidFill>
            <a:miter lim="800000"/>
            <a:headEnd/>
            <a:tailEnd/>
          </a:ln>
        </p:spPr>
      </p:pic>
      <p:sp>
        <p:nvSpPr>
          <p:cNvPr id="24" name="TextBox 23"/>
          <p:cNvSpPr txBox="1"/>
          <p:nvPr/>
        </p:nvSpPr>
        <p:spPr>
          <a:xfrm>
            <a:off x="7020328" y="5717141"/>
            <a:ext cx="1919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00B0F0"/>
                </a:solidFill>
                <a:latin typeface="+mj-lt"/>
              </a:rPr>
              <a:t>Avg</a:t>
            </a:r>
            <a:r>
              <a:rPr lang="en-US" sz="2000" dirty="0">
                <a:solidFill>
                  <a:srgbClr val="00B0F0"/>
                </a:solidFill>
                <a:latin typeface="+mj-lt"/>
              </a:rPr>
              <a:t> waiting time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108298" y="5093820"/>
            <a:ext cx="3136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00B0F0"/>
                </a:solidFill>
                <a:latin typeface="+mj-lt"/>
              </a:rPr>
              <a:t>Avg</a:t>
            </a:r>
            <a:r>
              <a:rPr lang="en-US" sz="2000" dirty="0">
                <a:solidFill>
                  <a:srgbClr val="00B0F0"/>
                </a:solidFill>
                <a:latin typeface="+mj-lt"/>
              </a:rPr>
              <a:t> number in waiting room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7107116" y="4285257"/>
                <a:ext cx="1337289" cy="3699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dirty="0" err="1"/>
                  <a:t>w</a:t>
                </a:r>
                <a:r>
                  <a:rPr lang="fr-CH" b="0" dirty="0" err="1"/>
                  <a:t>ith</a:t>
                </a:r>
                <a:r>
                  <a:rPr lang="fr-CH" b="0" dirty="0"/>
                  <a:t>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𝜆</m:t>
                    </m:r>
                    <m:acc>
                      <m:accPr>
                        <m:chr m:val="̅"/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</m:oMath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116" y="4285257"/>
                <a:ext cx="1337289" cy="369909"/>
              </a:xfrm>
              <a:prstGeom prst="rect">
                <a:avLst/>
              </a:prstGeom>
              <a:blipFill>
                <a:blip r:embed="rId6"/>
                <a:stretch>
                  <a:fillRect t="-3279" r="-593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95827045-BE9A-42D8-A815-ED095216E9A6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1643542" y="647674"/>
            <a:ext cx="563799" cy="550129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877CC1B3-96EF-49BF-BAD2-2940235ECC3E}"/>
              </a:ext>
            </a:extLst>
          </p:cNvPr>
          <p:cNvCxnSpPr>
            <a:cxnSpLocks/>
          </p:cNvCxnSpPr>
          <p:nvPr/>
        </p:nvCxnSpPr>
        <p:spPr bwMode="auto">
          <a:xfrm>
            <a:off x="2705335" y="661716"/>
            <a:ext cx="4857911" cy="1412411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838665A5-A975-4277-9C2E-052CE731A794}"/>
              </a:ext>
            </a:extLst>
          </p:cNvPr>
          <p:cNvCxnSpPr>
            <a:cxnSpLocks/>
            <a:endCxn id="21" idx="0"/>
          </p:cNvCxnSpPr>
          <p:nvPr/>
        </p:nvCxnSpPr>
        <p:spPr bwMode="auto">
          <a:xfrm>
            <a:off x="3244728" y="304317"/>
            <a:ext cx="3171871" cy="438654"/>
          </a:xfrm>
          <a:prstGeom prst="bentConnector2">
            <a:avLst/>
          </a:prstGeom>
          <a:noFill/>
          <a:ln w="12700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26778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PQuestion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2800" dirty="0"/>
                  <a:t>The formula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fr-CH" sz="2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CH" sz="2800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acc>
                    <m:r>
                      <a:rPr lang="fr-CH" sz="2800" b="1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CH" sz="28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fr-CH" sz="2800" b="1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H" sz="2800" b="1" i="1" dirty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</m:acc>
                      </m:e>
                      <m:sub>
                        <m:r>
                          <a:rPr lang="fr-CH" sz="2800" b="1" i="1" dirty="0"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  <m:r>
                      <a:rPr lang="fr-CH" sz="2800" b="1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CH" sz="2800" b="1" i="1" dirty="0">
                        <a:latin typeface="Cambria Math" panose="02040503050406030204" pitchFamily="18" charset="0"/>
                      </a:rPr>
                      <m:t>𝝆</m:t>
                    </m:r>
                  </m:oMath>
                </a14:m>
                <a:r>
                  <a:rPr lang="en-US" sz="2800" dirty="0"/>
                  <a:t> is true …</a:t>
                </a:r>
              </a:p>
            </p:txBody>
          </p:sp>
        </mc:Choice>
        <mc:Fallback xmlns="">
          <p:sp>
            <p:nvSpPr>
              <p:cNvPr id="2" name="TPQuestion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1101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43565" y="2247779"/>
            <a:ext cx="9433048" cy="4515115"/>
          </a:xfrm>
        </p:spPr>
        <p:txBody>
          <a:bodyPr>
            <a:normAutofit/>
          </a:bodyPr>
          <a:lstStyle/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For the M/GI/1 queue but not for all stable single server queues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For all single server queues with Poisson arrivals but not for all stable single server queues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For all single stable server queues 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I don’t know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6787013" y="205561"/>
            <a:ext cx="3933022" cy="1603571"/>
            <a:chOff x="5263013" y="205561"/>
            <a:chExt cx="3933022" cy="1603571"/>
          </a:xfrm>
        </p:grpSpPr>
        <p:grpSp>
          <p:nvGrpSpPr>
            <p:cNvPr id="14" name="Group 13"/>
            <p:cNvGrpSpPr/>
            <p:nvPr/>
          </p:nvGrpSpPr>
          <p:grpSpPr>
            <a:xfrm>
              <a:off x="5263013" y="205561"/>
              <a:ext cx="3933022" cy="1127052"/>
              <a:chOff x="5263013" y="205561"/>
              <a:chExt cx="3933022" cy="1127052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5263013" y="205561"/>
                <a:ext cx="3933022" cy="1127052"/>
                <a:chOff x="1254642" y="637953"/>
                <a:chExt cx="3933022" cy="1127052"/>
              </a:xfrm>
            </p:grpSpPr>
            <p:sp>
              <p:nvSpPr>
                <p:cNvPr id="6" name="Oval 5"/>
                <p:cNvSpPr/>
                <p:nvPr/>
              </p:nvSpPr>
              <p:spPr bwMode="auto">
                <a:xfrm>
                  <a:off x="3833009" y="637953"/>
                  <a:ext cx="1354655" cy="1127052"/>
                </a:xfrm>
                <a:prstGeom prst="ellipse">
                  <a:avLst/>
                </a:prstGeom>
                <a:noFill/>
                <a:ln w="381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endParaRPr lang="en-US" sz="2400">
                    <a:latin typeface="+mj-lt"/>
                  </a:endParaRPr>
                </a:p>
              </p:txBody>
            </p:sp>
            <p:grpSp>
              <p:nvGrpSpPr>
                <p:cNvPr id="7" name="Group 6"/>
                <p:cNvGrpSpPr/>
                <p:nvPr/>
              </p:nvGrpSpPr>
              <p:grpSpPr>
                <a:xfrm>
                  <a:off x="2392326" y="637953"/>
                  <a:ext cx="1095153" cy="1127052"/>
                  <a:chOff x="2392326" y="637953"/>
                  <a:chExt cx="1095153" cy="1127052"/>
                </a:xfrm>
              </p:grpSpPr>
              <p:cxnSp>
                <p:nvCxnSpPr>
                  <p:cNvPr id="10" name="Straight Connector 9"/>
                  <p:cNvCxnSpPr/>
                  <p:nvPr/>
                </p:nvCxnSpPr>
                <p:spPr bwMode="auto">
                  <a:xfrm>
                    <a:off x="2392326" y="637953"/>
                    <a:ext cx="1095153" cy="0"/>
                  </a:xfrm>
                  <a:prstGeom prst="line">
                    <a:avLst/>
                  </a:prstGeom>
                  <a:noFill/>
                  <a:ln w="38100" cap="flat" cmpd="sng" algn="ctr">
                    <a:solidFill>
                      <a:schemeClr val="bg1">
                        <a:lumMod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1" name="Straight Connector 10"/>
                  <p:cNvCxnSpPr/>
                  <p:nvPr/>
                </p:nvCxnSpPr>
                <p:spPr bwMode="auto">
                  <a:xfrm>
                    <a:off x="2392326" y="1765005"/>
                    <a:ext cx="1095153" cy="0"/>
                  </a:xfrm>
                  <a:prstGeom prst="line">
                    <a:avLst/>
                  </a:prstGeom>
                  <a:noFill/>
                  <a:ln w="38100" cap="flat" cmpd="sng" algn="ctr">
                    <a:solidFill>
                      <a:schemeClr val="bg1">
                        <a:lumMod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2" name="Straight Connector 11"/>
                  <p:cNvCxnSpPr/>
                  <p:nvPr/>
                </p:nvCxnSpPr>
                <p:spPr bwMode="auto">
                  <a:xfrm>
                    <a:off x="3487479" y="637953"/>
                    <a:ext cx="0" cy="1127052"/>
                  </a:xfrm>
                  <a:prstGeom prst="line">
                    <a:avLst/>
                  </a:prstGeom>
                  <a:noFill/>
                  <a:ln w="38100" cap="flat" cmpd="sng" algn="ctr">
                    <a:solidFill>
                      <a:schemeClr val="bg1">
                        <a:lumMod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8" name="Ink 7"/>
                    <p14:cNvContentPartPr/>
                    <p14:nvPr/>
                  </p14:nvContentPartPr>
                  <p14:xfrm>
                    <a:off x="2655402" y="986802"/>
                    <a:ext cx="580320" cy="471600"/>
                  </p14:xfrm>
                </p:contentPart>
              </mc:Choice>
              <mc:Fallback xmlns="">
                <p:pic>
                  <p:nvPicPr>
                    <p:cNvPr id="8" name="Ink 7"/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2643522" y="974922"/>
                      <a:ext cx="604080" cy="4953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cxnSp>
              <p:nvCxnSpPr>
                <p:cNvPr id="9" name="Straight Arrow Connector 8"/>
                <p:cNvCxnSpPr/>
                <p:nvPr/>
              </p:nvCxnSpPr>
              <p:spPr bwMode="auto">
                <a:xfrm>
                  <a:off x="1254642" y="1222602"/>
                  <a:ext cx="1137684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5556269" y="396989"/>
                    <a:ext cx="41755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H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oMath>
                      </m:oMathPara>
                    </a14:m>
                    <a:endParaRPr lang="en-US" sz="2400" dirty="0" err="1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56269" y="396989"/>
                    <a:ext cx="417550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899"/>
                    </a:stretch>
                  </a:blipFill>
                </p:spPr>
                <p:txBody>
                  <a:bodyPr/>
                  <a:lstStyle/>
                  <a:p>
                    <a:r>
                      <a:rPr lang="fr-C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7262928" y="1346698"/>
                  <a:ext cx="1164165" cy="46243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400" i="1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fr-CH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CH" sz="2400" i="1">
                            <a:latin typeface="Cambria Math" panose="02040503050406030204" pitchFamily="18" charset="0"/>
                          </a:rPr>
                          <m:t>𝜆</m:t>
                        </m:r>
                        <m:acc>
                          <m:accPr>
                            <m:chr m:val="̅"/>
                            <m:ctrlPr>
                              <a:rPr lang="fr-CH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H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oMath>
                    </m:oMathPara>
                  </a14:m>
                  <a:endParaRPr lang="en-US" sz="2400" dirty="0" err="1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2928" y="1346698"/>
                  <a:ext cx="1164165" cy="462434"/>
                </a:xfrm>
                <a:prstGeom prst="rect">
                  <a:avLst/>
                </a:prstGeom>
                <a:blipFill>
                  <a:blip r:embed="rId10"/>
                  <a:stretch>
                    <a:fillRect l="-524" r="-26702" b="-9211"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/>
                <p:cNvSpPr/>
                <p:nvPr/>
              </p:nvSpPr>
              <p:spPr>
                <a:xfrm>
                  <a:off x="8228522" y="538141"/>
                  <a:ext cx="423128" cy="46243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fr-CH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H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6" name="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8522" y="538141"/>
                  <a:ext cx="423128" cy="462434"/>
                </a:xfrm>
                <a:prstGeom prst="rect">
                  <a:avLst/>
                </a:prstGeom>
                <a:blipFill>
                  <a:blip r:embed="rId11"/>
                  <a:stretch>
                    <a:fillRect l="-2899" r="-27536"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204026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5401" y="2364059"/>
                <a:ext cx="9649073" cy="4378054"/>
              </a:xfrm>
            </p:spPr>
            <p:txBody>
              <a:bodyPr/>
              <a:lstStyle/>
              <a:p>
                <a:r>
                  <a:rPr lang="en-US" dirty="0"/>
                  <a:t>For any queue, at any time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: </a:t>
                </a:r>
                <a:br>
                  <a:rPr lang="en-US" dirty="0"/>
                </a:br>
                <a:r>
                  <a:rPr lang="en-US" dirty="0"/>
                  <a:t>		</a:t>
                </a:r>
                <a:r>
                  <a:rPr lang="en-US" dirty="0" err="1"/>
                  <a:t>nb</a:t>
                </a:r>
                <a:r>
                  <a:rPr lang="en-US" dirty="0"/>
                  <a:t> in system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nb</a:t>
                </a:r>
                <a:r>
                  <a:rPr lang="en-US" dirty="0"/>
                  <a:t> in waiting room + </a:t>
                </a:r>
                <a:r>
                  <a:rPr lang="en-US" dirty="0" err="1"/>
                  <a:t>nb</a:t>
                </a:r>
                <a:r>
                  <a:rPr lang="en-US" dirty="0"/>
                  <a:t> in service</a:t>
                </a:r>
                <a:r>
                  <a:rPr lang="en-US" i="1" dirty="0"/>
                  <a:t> </a:t>
                </a:r>
              </a:p>
              <a:p>
                <a:r>
                  <a:rPr lang="en-US" dirty="0"/>
                  <a:t>For a stable queue: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average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number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service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fr-CH" b="0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For a stable single server queue (Utilization law):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average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number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service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Thus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Answer C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5401" y="2364059"/>
                <a:ext cx="9649073" cy="4378054"/>
              </a:xfrm>
              <a:blipFill>
                <a:blip r:embed="rId2"/>
                <a:stretch>
                  <a:fillRect l="-948" t="-1114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AC28D87-0810-4EBE-BC34-C7F831B5F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305" y="292239"/>
            <a:ext cx="3956647" cy="166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73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" dirty="0"/>
              <a:t>Other </a:t>
            </a:r>
            <a:r>
              <a:rPr lang="en-US" dirty="0"/>
              <a:t>explicit formulas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557867">
            <a:off x="1678111" y="997685"/>
            <a:ext cx="5705475" cy="2905125"/>
          </a:xfrm>
          <a:prstGeom prst="rect">
            <a:avLst/>
          </a:prstGeom>
          <a:noFill/>
          <a:ln w="9525" algn="ctr">
            <a:solidFill>
              <a:schemeClr val="bg2"/>
            </a:solidFill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36009">
            <a:off x="5630986" y="3877410"/>
            <a:ext cx="4932363" cy="2657475"/>
          </a:xfrm>
          <a:prstGeom prst="rect">
            <a:avLst/>
          </a:prstGeom>
          <a:solidFill>
            <a:srgbClr val="D7FFE5"/>
          </a:solidFill>
          <a:ln w="9525" algn="ctr">
            <a:solidFill>
              <a:schemeClr val="bg2"/>
            </a:solidFill>
            <a:miter lim="800000"/>
            <a:headEnd/>
            <a:tailEnd/>
          </a:ln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78110" y="4131410"/>
            <a:ext cx="5041900" cy="1457325"/>
          </a:xfrm>
          <a:prstGeom prst="rect">
            <a:avLst/>
          </a:prstGeom>
          <a:noFill/>
          <a:ln w="9525" algn="ctr">
            <a:solidFill>
              <a:schemeClr val="bg2"/>
            </a:solidFill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/>
              <p14:cNvContentPartPr/>
              <p14:nvPr/>
            </p14:nvContentPartPr>
            <p14:xfrm>
              <a:off x="2011745" y="943837"/>
              <a:ext cx="519120" cy="5083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99865" y="931957"/>
                <a:ext cx="542880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/>
              <p14:cNvContentPartPr/>
              <p14:nvPr/>
            </p14:nvContentPartPr>
            <p14:xfrm>
              <a:off x="6243185" y="3106357"/>
              <a:ext cx="1887840" cy="6098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31305" y="3094477"/>
                <a:ext cx="1911600" cy="63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/>
              <p14:cNvContentPartPr/>
              <p14:nvPr/>
            </p14:nvContentPartPr>
            <p14:xfrm>
              <a:off x="2308745" y="4463557"/>
              <a:ext cx="254520" cy="7380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96865" y="4451677"/>
                <a:ext cx="27828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/>
              <p14:cNvContentPartPr/>
              <p14:nvPr/>
            </p14:nvContentPartPr>
            <p14:xfrm>
              <a:off x="2482985" y="4569037"/>
              <a:ext cx="307440" cy="153036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71105" y="4557157"/>
                <a:ext cx="331200" cy="155412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/>
          <p:cNvSpPr txBox="1"/>
          <p:nvPr/>
        </p:nvSpPr>
        <p:spPr>
          <a:xfrm>
            <a:off x="1989728" y="598182"/>
            <a:ext cx="3433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GI+ Exponential service times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03786" y="2758850"/>
            <a:ext cx="2658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Constant service times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170342" y="6060568"/>
                <a:ext cx="423096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+mn-lt"/>
                  </a:rPr>
                  <a:t>Total capacity </a:t>
                </a:r>
                <a14:m>
                  <m:oMath xmlns:m="http://schemas.openxmlformats.org/officeDocument/2006/math">
                    <m:r>
                      <a:rPr lang="fr-CH" sz="20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fr-CH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+mn-lt"/>
                  </a:rPr>
                  <a:t>customers in system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342" y="6060568"/>
                <a:ext cx="4230966" cy="400110"/>
              </a:xfrm>
              <a:prstGeom prst="rect">
                <a:avLst/>
              </a:prstGeom>
              <a:blipFill>
                <a:blip r:embed="rId13"/>
                <a:stretch>
                  <a:fillRect l="-1153" t="-7576" r="-1153" b="-25758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65750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oter Placeholder 1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42AD43E7-9584-47E3-AE43-5F5B374DF6C7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19459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38425" y="1071564"/>
            <a:ext cx="6915150" cy="4714875"/>
          </a:xfrm>
          <a:prstGeom prst="rect">
            <a:avLst/>
          </a:prstGeom>
          <a:noFill/>
          <a:ln w="9525" algn="ctr">
            <a:solidFill>
              <a:schemeClr val="bg2"/>
            </a:solidFill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064913" y="529389"/>
                <a:ext cx="117237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>
                    <a:latin typeface="+mn-lt"/>
                  </a:rPr>
                  <a:t> servers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13" y="529389"/>
                <a:ext cx="1172372" cy="400110"/>
              </a:xfrm>
              <a:prstGeom prst="rect">
                <a:avLst/>
              </a:prstGeom>
              <a:blipFill>
                <a:blip r:embed="rId4"/>
                <a:stretch>
                  <a:fillRect t="-9231" r="-4167" b="-27692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241501" y="249121"/>
                <a:ext cx="1057790" cy="7116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sz="2000" b="0" i="1" dirty="0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fr-CH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H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H" sz="2000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acc>
                            <m:accPr>
                              <m:chr m:val="̅"/>
                              <m:ctrlPr>
                                <a:rPr lang="fr-CH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H" sz="2000" b="0" i="1" dirty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num>
                        <m:den>
                          <m:r>
                            <a:rPr lang="fr-CH" sz="20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fr-CH" sz="2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501" y="249121"/>
                <a:ext cx="1057790" cy="7116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3237752" y="892156"/>
              <a:ext cx="348120" cy="256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25872" y="880276"/>
                <a:ext cx="37188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5687192" y="616396"/>
              <a:ext cx="640800" cy="4946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75312" y="604516"/>
                <a:ext cx="664560" cy="51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0709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 Linearity of Response Time</a:t>
            </a:r>
            <a:endParaRPr lang="fr-CH"/>
          </a:p>
        </p:txBody>
      </p:sp>
      <p:sp>
        <p:nvSpPr>
          <p:cNvPr id="21508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958F2425-7F92-4075-A09C-0EEB54D09203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DC662E-E030-44EA-BB61-8306AA527E5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96332" y="597191"/>
            <a:ext cx="8612915" cy="40735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7BDD33-FEF0-4470-AC50-4A9F52B73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49404"/>
            <a:ext cx="12192000" cy="160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67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1. Deterministic Queuing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0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Easy but powerful</a:t>
                </a:r>
              </a:p>
              <a:p>
                <a:pPr lvl="2"/>
                <a:r>
                  <a:rPr lang="en-US" dirty="0"/>
                  <a:t>Applies to worst case and</a:t>
                </a:r>
                <a:br>
                  <a:rPr lang="" dirty="0"/>
                </a:br>
                <a:r>
                  <a:rPr lang="en-US" dirty="0"/>
                  <a:t>transient</a:t>
                </a:r>
                <a:r>
                  <a:rPr lang="" dirty="0"/>
                  <a:t> </a:t>
                </a:r>
                <a:r>
                  <a:rPr lang="en-US" dirty="0"/>
                  <a:t>analysis</a:t>
                </a:r>
                <a:endParaRPr lang="" dirty="0"/>
              </a:p>
              <a:p>
                <a:pPr lvl="2"/>
                <a:endParaRPr lang="" dirty="0"/>
              </a:p>
              <a:p>
                <a:pPr lvl="1"/>
                <a:r>
                  <a:rPr lang="en-US" dirty="0"/>
                  <a:t>Example:  playback buffer sizing</a:t>
                </a:r>
              </a:p>
              <a:p>
                <a:pPr lvl="2"/>
                <a:r>
                  <a:rPr lang="en-US" dirty="0"/>
                  <a:t>Source sends data at constant bit rate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Network imposes a variable delay, received bit rate no longer constant</a:t>
                </a:r>
              </a:p>
              <a:p>
                <a:pPr lvl="2"/>
                <a:r>
                  <a:rPr lang="en-US" dirty="0"/>
                  <a:t>At destination, received data is stored in playback buffer, read at a constant rate 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lvl="2"/>
                <a:r>
                  <a:rPr lang="en-US" dirty="0"/>
                  <a:t>Q: does it work ? How should the playback buffer be engineered?</a:t>
                </a:r>
              </a:p>
            </p:txBody>
          </p:sp>
        </mc:Choice>
        <mc:Fallback xmlns="">
          <p:sp>
            <p:nvSpPr>
              <p:cNvPr id="410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9" t="-8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01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50BDC8F0-CD4C-45C5-BC60-53BFC50DD012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4102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29475" y="1387476"/>
            <a:ext cx="2533650" cy="962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85374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Which curve is for which distribution of service time?</a:t>
            </a:r>
          </a:p>
        </p:txBody>
      </p:sp>
      <p:sp>
        <p:nvSpPr>
          <p:cNvPr id="3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/>
              <a:t>Top =1</a:t>
            </a:r>
            <a:br>
              <a:rPr lang="en-US"/>
            </a:br>
            <a:r>
              <a:rPr lang="en-US"/>
              <a:t>Middle =2</a:t>
            </a:r>
            <a:br>
              <a:rPr lang="en-US"/>
            </a:br>
            <a:r>
              <a:rPr lang="en-US"/>
              <a:t>Bottom =3</a:t>
            </a:r>
            <a:endParaRPr lang="en-US" dirty="0"/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1,3,2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2,1,3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2,3,1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3,1,2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3,2,1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I don’t know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49842" y="604087"/>
            <a:ext cx="7026441" cy="43400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743685" y="1167064"/>
                <a:ext cx="5565434" cy="1940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dirty="0">
                    <a:latin typeface="+mn-lt"/>
                  </a:rPr>
                  <a:t>M/GI/1 queue with same mean service time</a:t>
                </a:r>
              </a:p>
              <a:p>
                <a:pPr algn="l"/>
                <a:r>
                  <a:rPr lang="en-US" sz="2000" dirty="0">
                    <a:latin typeface="+mn-lt"/>
                  </a:rPr>
                  <a:t>but with different second moment of service time</a:t>
                </a:r>
              </a:p>
              <a:p>
                <a:pPr algn="l"/>
                <a:endParaRPr lang="en-US" sz="2000" dirty="0">
                  <a:latin typeface="+mn-lt"/>
                </a:endParaRPr>
              </a:p>
              <a:p>
                <a:pPr marL="342900" indent="-342900" algn="l"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CH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fr-CH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fr-CH" sz="2000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sz="2000" dirty="0">
                    <a:latin typeface="+mn-lt"/>
                  </a:rPr>
                  <a:t> (constant service time)</a:t>
                </a:r>
              </a:p>
              <a:p>
                <a:pPr marL="342900" indent="-342900" algn="l"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CH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fr-CH" sz="200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fr-CH" sz="20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fr-CH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CH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  <m:r>
                      <a:rPr lang="fr-CH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H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+mn-lt"/>
                      </a:rPr>
                      <m:t> (</m:t>
                    </m:r>
                    <m:r>
                      <m:rPr>
                        <m:nor/>
                      </m:rPr>
                      <a:rPr lang="fr-CH" sz="2000" b="0" i="0" dirty="0" smtClean="0">
                        <a:latin typeface="+mn-lt"/>
                      </a:rPr>
                      <m:t>e</m:t>
                    </m:r>
                    <m:r>
                      <m:rPr>
                        <m:nor/>
                      </m:rPr>
                      <a:rPr lang="fr-CH" sz="2000" b="0" i="0" dirty="0" smtClean="0">
                        <a:latin typeface="+mn-lt"/>
                      </a:rPr>
                      <m:t>.</m:t>
                    </m:r>
                    <m:r>
                      <m:rPr>
                        <m:nor/>
                      </m:rPr>
                      <a:rPr lang="fr-CH" sz="2000" b="0" i="0" dirty="0" smtClean="0">
                        <a:latin typeface="+mn-lt"/>
                      </a:rPr>
                      <m:t>g</m:t>
                    </m:r>
                    <m:r>
                      <m:rPr>
                        <m:nor/>
                      </m:rPr>
                      <a:rPr lang="fr-CH" sz="2000" b="0" i="0" dirty="0" smtClean="0">
                        <a:latin typeface="+mn-lt"/>
                      </a:rPr>
                      <m:t>. </m:t>
                    </m:r>
                    <m:r>
                      <m:rPr>
                        <m:nor/>
                      </m:rPr>
                      <a:rPr lang="fr-CH" sz="2000" b="0" i="0" dirty="0" smtClean="0">
                        <a:latin typeface="+mn-lt"/>
                      </a:rPr>
                      <m:t>exponential</m:t>
                    </m:r>
                    <m:r>
                      <m:rPr>
                        <m:nor/>
                      </m:rPr>
                      <a:rPr lang="en-US" sz="2000" dirty="0">
                        <a:latin typeface="+mn-lt"/>
                      </a:rPr>
                      <m:t>)</m:t>
                    </m:r>
                  </m:oMath>
                </a14:m>
                <a:endParaRPr lang="en-US" sz="2000" dirty="0">
                  <a:latin typeface="+mn-lt"/>
                </a:endParaRPr>
              </a:p>
              <a:p>
                <a:pPr marL="342900" indent="-342900" algn="l">
                  <a:buFontTx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CH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fr-CH" sz="200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fr-CH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sz="2000" b="0" i="1" smtClean="0">
                        <a:latin typeface="Cambria Math" panose="02040503050406030204" pitchFamily="18" charset="0"/>
                      </a:rPr>
                      <m:t>2</m:t>
                    </m:r>
                    <m:acc>
                      <m:accPr>
                        <m:chr m:val="̅"/>
                        <m:ctrlPr>
                          <a:rPr lang="fr-CH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CH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</m:oMath>
                </a14:m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685" y="1167064"/>
                <a:ext cx="5565434" cy="1940403"/>
              </a:xfrm>
              <a:prstGeom prst="rect">
                <a:avLst/>
              </a:prstGeom>
              <a:blipFill>
                <a:blip r:embed="rId5"/>
                <a:stretch>
                  <a:fillRect l="-1095" t="-1567" r="-329" b="-4389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345302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By the </a:t>
                </a:r>
                <a:r>
                  <a:rPr lang="en-US" dirty="0" err="1"/>
                  <a:t>Pollaczek-Kintchine</a:t>
                </a:r>
                <a:r>
                  <a:rPr lang="en-US" dirty="0"/>
                  <a:t> formula, the mean number of customers increases with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Answer F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More variable service times increases waiting time</a:t>
                </a:r>
              </a:p>
              <a:p>
                <a:r>
                  <a:rPr lang="en-US" dirty="0"/>
                  <a:t>But capacity is independent (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  <m:r>
                      <a:rPr lang="fr-CH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CH" b="0" i="1" dirty="0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depends only on mean service time)</a:t>
                </a:r>
              </a:p>
              <a:p>
                <a:endParaRPr lang="en-US" dirty="0"/>
              </a:p>
              <a:p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2" t="-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3" cstate="print"/>
          <a:srcRect b="61485"/>
          <a:stretch/>
        </p:blipFill>
        <p:spPr bwMode="auto">
          <a:xfrm>
            <a:off x="3350966" y="2506574"/>
            <a:ext cx="5981700" cy="946491"/>
          </a:xfrm>
          <a:prstGeom prst="rect">
            <a:avLst/>
          </a:prstGeom>
          <a:noFill/>
          <a:ln w="9525" algn="ctr">
            <a:solidFill>
              <a:schemeClr val="bg2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981202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6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Optimal Sharing</a:t>
            </a:r>
          </a:p>
        </p:txBody>
      </p:sp>
      <p:sp>
        <p:nvSpPr>
          <p:cNvPr id="23555" name="Rectangle 70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Poisson arrivals and exponential service times.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Compare the two in terms of</a:t>
            </a:r>
          </a:p>
          <a:p>
            <a:pPr lvl="1"/>
            <a:r>
              <a:rPr lang="en-US" dirty="0"/>
              <a:t>Response time</a:t>
            </a:r>
          </a:p>
          <a:p>
            <a:pPr lvl="1"/>
            <a:r>
              <a:rPr lang="en-US" dirty="0"/>
              <a:t>Capacity</a:t>
            </a:r>
          </a:p>
        </p:txBody>
      </p:sp>
      <p:sp>
        <p:nvSpPr>
          <p:cNvPr id="23556" name="Footer Placeholder 4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4CC3D6DB-F572-4EFA-967F-10A95392A18F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7D1C2C-74E8-48BC-BC12-BE0B5470E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761" y="2235176"/>
            <a:ext cx="8773010" cy="374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8918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curve is for system 1 ?</a:t>
            </a:r>
          </a:p>
        </p:txBody>
      </p:sp>
      <p:sp>
        <p:nvSpPr>
          <p:cNvPr id="6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/>
              <a:t>The top curve</a:t>
            </a:r>
            <a:endParaRPr lang="en-US" dirty="0"/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The bottom curve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I don’t know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5B488EFA-4CF3-4386-B551-3CC9AE9B8056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4FEA13-1CBD-497D-9147-A48D1CF07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77" y="3850918"/>
            <a:ext cx="5174065" cy="2209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F5027C-D9FA-47D3-B6BA-D8B43524502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98477" y="908050"/>
            <a:ext cx="6918830" cy="39289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9960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expect that system 1 has a better response time because the 2 servers are always available – in contrast, with system 2 it may be that one server is idle whereas the other waiting room is not empty.</a:t>
            </a:r>
          </a:p>
          <a:p>
            <a:r>
              <a:rPr lang="en-US" dirty="0"/>
              <a:t>Answer 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680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PQuestion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2800" dirty="0"/>
                  <a:t>Which system has the larger capacity ?</a:t>
                </a:r>
                <a:br>
                  <a:rPr lang="en-US" sz="2800" dirty="0"/>
                </a:br>
                <a:r>
                  <a:rPr lang="en-US" sz="2800" dirty="0"/>
                  <a:t>(i.e. the max</a:t>
                </a:r>
                <a14:m>
                  <m:oMath xmlns:m="http://schemas.openxmlformats.org/officeDocument/2006/math">
                    <m:r>
                      <a:rPr lang="fr-CH" sz="2800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H" sz="2800" b="1" i="1" dirty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800" dirty="0"/>
                  <a:t> for which system is stable ?)</a:t>
                </a:r>
              </a:p>
            </p:txBody>
          </p:sp>
        </mc:Choice>
        <mc:Fallback xmlns="">
          <p:sp>
            <p:nvSpPr>
              <p:cNvPr id="2" name="TPQuestion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1101" t="-8725" b="-2147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System 1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System 2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Both have the same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I don’t know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5B488EFA-4CF3-4386-B551-3CC9AE9B8056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126884-E68D-4452-936D-B44A345B5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877" y="3850918"/>
            <a:ext cx="5174065" cy="2209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434DC5-914B-470B-8EBF-037640A3BFB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98477" y="908050"/>
            <a:ext cx="6918830" cy="39289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85535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System 1 is an M/M/2 queue and is stable for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acc>
                            <m:accPr>
                              <m:chr m:val="̅"/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fr-CH" b="0" dirty="0"/>
              </a:p>
              <a:p>
                <a:endParaRPr lang="en-US" dirty="0"/>
              </a:p>
              <a:p>
                <a:r>
                  <a:rPr lang="en-US" dirty="0"/>
                  <a:t>System 1 is made of two  M/M/1 queues, each of them is stable for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fr-CH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fr-CH" i="1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fr-CH" dirty="0"/>
              </a:p>
              <a:p>
                <a:r>
                  <a:rPr lang="en-US" dirty="0"/>
                  <a:t>i.e. both have the same stability condition.</a:t>
                </a:r>
              </a:p>
              <a:p>
                <a:endParaRPr lang="en-US" dirty="0"/>
              </a:p>
              <a:p>
                <a:r>
                  <a:rPr lang="en-US" dirty="0"/>
                  <a:t>Answer C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2" t="-857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1611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CED1F1-7889-40E7-A385-A0000D4B9F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For an M/M/1 queue, what is the expected response time for a customer with service time </a:t>
                </a:r>
                <a14:m>
                  <m:oMath xmlns:m="http://schemas.openxmlformats.org/officeDocument/2006/math">
                    <m:r>
                      <a:rPr lang="fr-CH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?</a:t>
                </a:r>
                <a:endParaRPr lang="fr-CH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CED1F1-7889-40E7-A385-A0000D4B9F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377" t="-17450" b="-31544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CA676C-2F4B-4E3C-8DF3-282FA693F4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fr-CH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  <m:d>
                      <m:dPr>
                        <m:ctrlPr>
                          <a:rPr lang="fr-CH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fr-CH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fr-CH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CH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fr-CH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̅"/>
                            <m:ctrlPr>
                              <a:rPr lang="fr-CH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H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num>
                      <m:den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𝜌</m:t>
                        </m:r>
                      </m:den>
                    </m:f>
                    <m:r>
                      <a:rPr lang="fr-CH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CH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𝜌</m:t>
                        </m:r>
                      </m:den>
                    </m:f>
                    <m:r>
                      <a:rPr lang="fr-CH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CH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fr-CH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H" i="1" dirty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fr-CH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𝜌</m:t>
                        </m:r>
                      </m:den>
                    </m:f>
                    <m:r>
                      <a:rPr lang="fr-CH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I don’t know</a:t>
                </a:r>
                <a:endParaRPr lang="fr-CH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CA676C-2F4B-4E3C-8DF3-282FA693F4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34" t="-96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1E0517-C7C4-4797-A4D1-430EB8CB85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70FD00-A798-456C-9A8F-5426D3FF7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73921">
            <a:off x="3497454" y="1520785"/>
            <a:ext cx="6127011" cy="381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3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response time is equal to service time + waiting time; the answer is therefore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CH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H" i="1" dirty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fr-CH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̅"/>
                              <m:ctrlPr>
                                <a:rPr lang="fr-CH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H" i="1" dirty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num>
                        <m:den>
                          <m:r>
                            <a:rPr lang="fr-CH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fr-CH" i="1" dirty="0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Answer B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2" t="-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256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The Processor Sharing Queue M/GI/1/PS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579" name="Content Placeholder 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All queues seen so far are FIFO (a notation such as M/M/1 assumes FIFO by default)</a:t>
                </a:r>
              </a:p>
              <a:p>
                <a:r>
                  <a:rPr lang="en-US" dirty="0"/>
                  <a:t>The </a:t>
                </a:r>
                <a:r>
                  <a:rPr lang="en-US" i="1" dirty="0">
                    <a:solidFill>
                      <a:srgbClr val="FF3300"/>
                    </a:solidFill>
                  </a:rPr>
                  <a:t>processor sharing</a:t>
                </a:r>
                <a:r>
                  <a:rPr lang="en-US" dirty="0">
                    <a:solidFill>
                      <a:srgbClr val="FF3300"/>
                    </a:solidFill>
                  </a:rPr>
                  <a:t> </a:t>
                </a:r>
                <a:r>
                  <a:rPr lang="en-US" dirty="0"/>
                  <a:t>queue M/GI/1/PS is a single server non FIFO queue where the server is equally shared between all customers present. </a:t>
                </a:r>
              </a:p>
              <a:p>
                <a:pPr lvl="2"/>
                <a:r>
                  <a:rPr lang="en-US" dirty="0"/>
                  <a:t>Models: processors, network links.</a:t>
                </a:r>
              </a:p>
              <a:p>
                <a:r>
                  <a:rPr lang="en-US" dirty="0"/>
                  <a:t>By </a:t>
                </a:r>
                <a:r>
                  <a:rPr lang="en-US" dirty="0" err="1"/>
                  <a:t>Loynes</a:t>
                </a:r>
                <a:r>
                  <a:rPr lang="en-US" dirty="0"/>
                  <a:t>’ theorem, stability is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The number of customers in system has a geometric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independent of distribution of service time</a:t>
                </a:r>
              </a:p>
              <a:p>
                <a:pPr/>
                <a:r>
                  <a:rPr lang="en-US" dirty="0"/>
                  <a:t>Egalitarian property: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CH" b="0" i="0" smtClean="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endChr m:val="|"/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CH" b="0" i="0" smtClean="0">
                              <a:latin typeface="Cambria Math" panose="02040503050406030204" pitchFamily="18" charset="0"/>
                            </a:rPr>
                            <m:t>response</m:t>
                          </m:r>
                          <m:r>
                            <a:rPr lang="fr-CH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CH" b="0" i="0" smtClean="0">
                              <a:latin typeface="Cambria Math" panose="02040503050406030204" pitchFamily="18" charset="0"/>
                            </a:rPr>
                            <m:t>time</m:t>
                          </m:r>
                          <m:r>
                            <a:rPr lang="fr-CH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m:rPr>
                          <m:sty m:val="p"/>
                        </m:rPr>
                        <a:rPr lang="fr-CH" b="0" i="0" smtClean="0">
                          <a:latin typeface="Cambria Math" panose="02040503050406030204" pitchFamily="18" charset="0"/>
                        </a:rPr>
                        <m:t>service</m:t>
                      </m:r>
                      <m:r>
                        <a:rPr lang="fr-CH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CH" b="0" i="0" smtClean="0">
                          <a:latin typeface="Cambria Math" panose="02040503050406030204" pitchFamily="18" charset="0"/>
                        </a:rPr>
                        <m:t>time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579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85" t="-857" r="-15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80" name="Footer Placeholder 4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C73AC687-829B-44DB-89AB-A6ADC83D1E59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933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Cumulative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It is convenient to use cumulative (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integral) functions: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amount of bits input to system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br>
                  <a:rPr lang="fr-CH" dirty="0"/>
                </a:br>
                <a:r>
                  <a:rPr lang="fr-CH" i="1" dirty="0"/>
                  <a:t>D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fr-CH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amount of bits output from system </a:t>
                </a:r>
                <a14:m>
                  <m:oMath xmlns:m="http://schemas.openxmlformats.org/officeDocument/2006/math">
                    <m:r>
                      <a:rPr lang="fr-CH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fr-CH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Assume no loss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backlog (buffer content) </a:t>
                </a:r>
                <a:br>
                  <a:rPr lang="en-US" dirty="0"/>
                </a:br>
                <a:r>
                  <a:rPr lang="en-US" dirty="0"/>
                  <a:t>at time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br>
                  <a:rPr lang="fr-CH" dirty="0"/>
                </a:br>
                <a:br>
                  <a:rPr lang="fr-CH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virtual delay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delay if system is FIFO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9" t="-8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7993969" y="1226165"/>
            <a:ext cx="1820453" cy="904905"/>
            <a:chOff x="1003524" y="2787620"/>
            <a:chExt cx="1820453" cy="904905"/>
          </a:xfrm>
        </p:grpSpPr>
        <p:grpSp>
          <p:nvGrpSpPr>
            <p:cNvPr id="6" name="Group 21"/>
            <p:cNvGrpSpPr>
              <a:grpSpLocks/>
            </p:cNvGrpSpPr>
            <p:nvPr/>
          </p:nvGrpSpPr>
          <p:grpSpPr bwMode="auto">
            <a:xfrm>
              <a:off x="1450975" y="2819400"/>
              <a:ext cx="954088" cy="873125"/>
              <a:chOff x="3984" y="948"/>
              <a:chExt cx="1392" cy="816"/>
            </a:xfrm>
          </p:grpSpPr>
          <p:sp>
            <p:nvSpPr>
              <p:cNvPr id="7" name="Oval 22"/>
              <p:cNvSpPr>
                <a:spLocks noChangeArrowheads="1"/>
              </p:cNvSpPr>
              <p:nvPr/>
            </p:nvSpPr>
            <p:spPr bwMode="auto">
              <a:xfrm>
                <a:off x="3984" y="1062"/>
                <a:ext cx="1224" cy="626"/>
              </a:xfrm>
              <a:prstGeom prst="ellipse">
                <a:avLst/>
              </a:prstGeom>
              <a:solidFill>
                <a:srgbClr val="C1C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fr-CH" altLang="en-US" sz="2000">
                  <a:latin typeface="+mj-lt"/>
                </a:endParaRPr>
              </a:p>
            </p:txBody>
          </p:sp>
          <p:sp>
            <p:nvSpPr>
              <p:cNvPr id="8" name="Oval 23"/>
              <p:cNvSpPr>
                <a:spLocks noChangeArrowheads="1"/>
              </p:cNvSpPr>
              <p:nvPr/>
            </p:nvSpPr>
            <p:spPr bwMode="auto">
              <a:xfrm>
                <a:off x="4560" y="948"/>
                <a:ext cx="576" cy="266"/>
              </a:xfrm>
              <a:prstGeom prst="ellipse">
                <a:avLst/>
              </a:prstGeom>
              <a:solidFill>
                <a:srgbClr val="C1C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fr-CH" altLang="en-US" sz="2000">
                  <a:latin typeface="+mj-lt"/>
                </a:endParaRPr>
              </a:p>
            </p:txBody>
          </p:sp>
          <p:sp>
            <p:nvSpPr>
              <p:cNvPr id="9" name="Oval 24"/>
              <p:cNvSpPr>
                <a:spLocks noChangeArrowheads="1"/>
              </p:cNvSpPr>
              <p:nvPr/>
            </p:nvSpPr>
            <p:spPr bwMode="auto">
              <a:xfrm>
                <a:off x="4967" y="1081"/>
                <a:ext cx="314" cy="189"/>
              </a:xfrm>
              <a:prstGeom prst="ellipse">
                <a:avLst/>
              </a:prstGeom>
              <a:solidFill>
                <a:srgbClr val="C1C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fr-CH" altLang="en-US" sz="2000">
                  <a:latin typeface="+mj-lt"/>
                </a:endParaRPr>
              </a:p>
            </p:txBody>
          </p:sp>
          <p:sp>
            <p:nvSpPr>
              <p:cNvPr id="10" name="Oval 25"/>
              <p:cNvSpPr>
                <a:spLocks noChangeArrowheads="1"/>
              </p:cNvSpPr>
              <p:nvPr/>
            </p:nvSpPr>
            <p:spPr bwMode="auto">
              <a:xfrm>
                <a:off x="4992" y="1195"/>
                <a:ext cx="384" cy="247"/>
              </a:xfrm>
              <a:prstGeom prst="ellipse">
                <a:avLst/>
              </a:prstGeom>
              <a:solidFill>
                <a:srgbClr val="C1C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fr-CH" altLang="en-US" sz="2000">
                  <a:latin typeface="+mj-lt"/>
                </a:endParaRPr>
              </a:p>
            </p:txBody>
          </p:sp>
          <p:sp>
            <p:nvSpPr>
              <p:cNvPr id="11" name="Oval 26"/>
              <p:cNvSpPr>
                <a:spLocks noChangeArrowheads="1"/>
              </p:cNvSpPr>
              <p:nvPr/>
            </p:nvSpPr>
            <p:spPr bwMode="auto">
              <a:xfrm>
                <a:off x="4895" y="1385"/>
                <a:ext cx="386" cy="246"/>
              </a:xfrm>
              <a:prstGeom prst="ellipse">
                <a:avLst/>
              </a:prstGeom>
              <a:solidFill>
                <a:srgbClr val="C1C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fr-CH" altLang="en-US" sz="2000">
                  <a:latin typeface="+mj-lt"/>
                </a:endParaRPr>
              </a:p>
            </p:txBody>
          </p:sp>
          <p:sp>
            <p:nvSpPr>
              <p:cNvPr id="12" name="Oval 27"/>
              <p:cNvSpPr>
                <a:spLocks noChangeArrowheads="1"/>
              </p:cNvSpPr>
              <p:nvPr/>
            </p:nvSpPr>
            <p:spPr bwMode="auto">
              <a:xfrm>
                <a:off x="4199" y="1498"/>
                <a:ext cx="386" cy="247"/>
              </a:xfrm>
              <a:prstGeom prst="ellipse">
                <a:avLst/>
              </a:prstGeom>
              <a:solidFill>
                <a:srgbClr val="C1C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fr-CH" altLang="en-US" sz="2000">
                  <a:latin typeface="+mj-lt"/>
                </a:endParaRPr>
              </a:p>
            </p:txBody>
          </p:sp>
          <p:sp>
            <p:nvSpPr>
              <p:cNvPr id="13" name="Oval 28"/>
              <p:cNvSpPr>
                <a:spLocks noChangeArrowheads="1"/>
              </p:cNvSpPr>
              <p:nvPr/>
            </p:nvSpPr>
            <p:spPr bwMode="auto">
              <a:xfrm>
                <a:off x="4512" y="1518"/>
                <a:ext cx="552" cy="246"/>
              </a:xfrm>
              <a:prstGeom prst="ellipse">
                <a:avLst/>
              </a:prstGeom>
              <a:solidFill>
                <a:srgbClr val="C1C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fr-CH" altLang="en-US" sz="2000">
                  <a:latin typeface="+mj-lt"/>
                </a:endParaRPr>
              </a:p>
            </p:txBody>
          </p:sp>
          <p:sp>
            <p:nvSpPr>
              <p:cNvPr id="14" name="Oval 29"/>
              <p:cNvSpPr>
                <a:spLocks noChangeArrowheads="1"/>
              </p:cNvSpPr>
              <p:nvPr/>
            </p:nvSpPr>
            <p:spPr bwMode="auto">
              <a:xfrm>
                <a:off x="3984" y="1081"/>
                <a:ext cx="384" cy="246"/>
              </a:xfrm>
              <a:prstGeom prst="ellipse">
                <a:avLst/>
              </a:prstGeom>
              <a:solidFill>
                <a:srgbClr val="C1C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fr-CH" altLang="en-US" sz="2000">
                  <a:latin typeface="+mj-lt"/>
                </a:endParaRPr>
              </a:p>
            </p:txBody>
          </p:sp>
          <p:sp>
            <p:nvSpPr>
              <p:cNvPr id="15" name="Oval 30"/>
              <p:cNvSpPr>
                <a:spLocks noChangeArrowheads="1"/>
              </p:cNvSpPr>
              <p:nvPr/>
            </p:nvSpPr>
            <p:spPr bwMode="auto">
              <a:xfrm>
                <a:off x="4152" y="967"/>
                <a:ext cx="480" cy="247"/>
              </a:xfrm>
              <a:prstGeom prst="ellipse">
                <a:avLst/>
              </a:prstGeom>
              <a:solidFill>
                <a:srgbClr val="C1C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fr-CH" altLang="en-US" sz="2000">
                  <a:latin typeface="+mj-lt"/>
                </a:endParaRPr>
              </a:p>
            </p:txBody>
          </p:sp>
        </p:grpSp>
        <p:sp>
          <p:nvSpPr>
            <p:cNvPr id="16" name="Line 31"/>
            <p:cNvSpPr>
              <a:spLocks noChangeShapeType="1"/>
            </p:cNvSpPr>
            <p:nvPr/>
          </p:nvSpPr>
          <p:spPr bwMode="auto">
            <a:xfrm>
              <a:off x="1111250" y="3287713"/>
              <a:ext cx="339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>
                <a:latin typeface="+mj-lt"/>
              </a:endParaRPr>
            </a:p>
          </p:txBody>
        </p:sp>
        <p:sp>
          <p:nvSpPr>
            <p:cNvPr id="17" name="Line 32"/>
            <p:cNvSpPr>
              <a:spLocks noChangeShapeType="1"/>
            </p:cNvSpPr>
            <p:nvPr/>
          </p:nvSpPr>
          <p:spPr bwMode="auto">
            <a:xfrm>
              <a:off x="2371725" y="3276600"/>
              <a:ext cx="339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>
                <a:latin typeface="+mj-lt"/>
              </a:endParaRPr>
            </a:p>
          </p:txBody>
        </p:sp>
        <p:sp>
          <p:nvSpPr>
            <p:cNvPr id="20" name="Text Box 35"/>
            <p:cNvSpPr txBox="1">
              <a:spLocks noChangeArrowheads="1"/>
            </p:cNvSpPr>
            <p:nvPr/>
          </p:nvSpPr>
          <p:spPr bwMode="auto">
            <a:xfrm>
              <a:off x="1003524" y="2787620"/>
              <a:ext cx="57740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fr-FR" altLang="fr-FR" sz="2000">
                  <a:latin typeface="+mj-lt"/>
                </a:rPr>
                <a:t>A(t)</a:t>
              </a:r>
            </a:p>
          </p:txBody>
        </p:sp>
        <p:sp>
          <p:nvSpPr>
            <p:cNvPr id="21" name="Text Box 36"/>
            <p:cNvSpPr txBox="1">
              <a:spLocks noChangeArrowheads="1"/>
            </p:cNvSpPr>
            <p:nvPr/>
          </p:nvSpPr>
          <p:spPr bwMode="auto">
            <a:xfrm>
              <a:off x="2238560" y="2787620"/>
              <a:ext cx="58541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fr-FR" altLang="fr-FR" sz="2000" dirty="0">
                  <a:latin typeface="+mj-lt"/>
                </a:rPr>
                <a:t>D(t)</a:t>
              </a:r>
            </a:p>
          </p:txBody>
        </p:sp>
        <p:sp>
          <p:nvSpPr>
            <p:cNvPr id="23" name="Text Box 38"/>
            <p:cNvSpPr txBox="1">
              <a:spLocks noChangeArrowheads="1"/>
            </p:cNvSpPr>
            <p:nvPr/>
          </p:nvSpPr>
          <p:spPr bwMode="auto">
            <a:xfrm>
              <a:off x="1722399" y="3076545"/>
              <a:ext cx="30328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fr-FR" altLang="fr-FR" sz="2000">
                  <a:latin typeface="+mj-lt"/>
                </a:rPr>
                <a:t>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699428" y="2731021"/>
            <a:ext cx="3646301" cy="2043658"/>
            <a:chOff x="5175428" y="2731021"/>
            <a:chExt cx="3646301" cy="2043658"/>
          </a:xfrm>
        </p:grpSpPr>
        <p:grpSp>
          <p:nvGrpSpPr>
            <p:cNvPr id="56" name="Group 55"/>
            <p:cNvGrpSpPr/>
            <p:nvPr/>
          </p:nvGrpSpPr>
          <p:grpSpPr>
            <a:xfrm>
              <a:off x="5175428" y="2731021"/>
              <a:ext cx="3646301" cy="2043658"/>
              <a:chOff x="1514739" y="3709989"/>
              <a:chExt cx="3646301" cy="2043658"/>
            </a:xfrm>
          </p:grpSpPr>
          <p:cxnSp>
            <p:nvCxnSpPr>
              <p:cNvPr id="43" name="Straight Arrow Connector 42"/>
              <p:cNvCxnSpPr/>
              <p:nvPr/>
            </p:nvCxnSpPr>
            <p:spPr bwMode="auto">
              <a:xfrm>
                <a:off x="1514739" y="5601247"/>
                <a:ext cx="3429767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44" name="Straight Arrow Connector 43"/>
              <p:cNvCxnSpPr/>
              <p:nvPr/>
            </p:nvCxnSpPr>
            <p:spPr bwMode="auto">
              <a:xfrm flipV="1">
                <a:off x="1667139" y="3820072"/>
                <a:ext cx="38100" cy="1933575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47" name="Ink 46"/>
                  <p14:cNvContentPartPr/>
                  <p14:nvPr/>
                </p14:nvContentPartPr>
                <p14:xfrm>
                  <a:off x="1725789" y="3709989"/>
                  <a:ext cx="3133440" cy="1907280"/>
                </p14:xfrm>
              </p:contentPart>
            </mc:Choice>
            <mc:Fallback xmlns="">
              <p:pic>
                <p:nvPicPr>
                  <p:cNvPr id="47" name="Ink 46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713909" y="3698109"/>
                    <a:ext cx="3157200" cy="193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2439231" y="3762101"/>
                    <a:ext cx="725648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39231" y="3762101"/>
                    <a:ext cx="725648" cy="4001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5385"/>
                    </a:stretch>
                  </a:blipFill>
                </p:spPr>
                <p:txBody>
                  <a:bodyPr/>
                  <a:lstStyle/>
                  <a:p>
                    <a:r>
                      <a:rPr lang="fr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/>
                  <p:cNvSpPr txBox="1"/>
                  <p:nvPr/>
                </p:nvSpPr>
                <p:spPr>
                  <a:xfrm>
                    <a:off x="4414361" y="3897313"/>
                    <a:ext cx="74667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53" name="TextBox 5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14361" y="3897313"/>
                    <a:ext cx="746679" cy="40011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5385"/>
                    </a:stretch>
                  </a:blipFill>
                </p:spPr>
                <p:txBody>
                  <a:bodyPr/>
                  <a:lstStyle/>
                  <a:p>
                    <a:r>
                      <a:rPr lang="fr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4" name="TextBox 53"/>
              <p:cNvSpPr txBox="1"/>
              <p:nvPr/>
            </p:nvSpPr>
            <p:spPr>
              <a:xfrm>
                <a:off x="4424684" y="5231915"/>
                <a:ext cx="66396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time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1685202" y="3718870"/>
                <a:ext cx="5661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bits</a:t>
                </a:r>
              </a:p>
            </p:txBody>
          </p:sp>
        </p:grpSp>
        <p:cxnSp>
          <p:nvCxnSpPr>
            <p:cNvPr id="58" name="Straight Arrow Connector 57"/>
            <p:cNvCxnSpPr/>
            <p:nvPr/>
          </p:nvCxnSpPr>
          <p:spPr bwMode="auto">
            <a:xfrm flipH="1">
              <a:off x="6130834" y="3287677"/>
              <a:ext cx="60960" cy="1334602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" name="Straight Arrow Connector 59"/>
            <p:cNvCxnSpPr/>
            <p:nvPr/>
          </p:nvCxnSpPr>
          <p:spPr bwMode="auto">
            <a:xfrm flipH="1">
              <a:off x="6139543" y="3371353"/>
              <a:ext cx="52251" cy="1031424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6060661" y="4327908"/>
                  <a:ext cx="34964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20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0661" y="4327908"/>
                  <a:ext cx="349648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6084543" y="3652996"/>
                  <a:ext cx="73642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4543" y="3652996"/>
                  <a:ext cx="736420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Straight Arrow Connector 62"/>
            <p:cNvCxnSpPr/>
            <p:nvPr/>
          </p:nvCxnSpPr>
          <p:spPr bwMode="auto">
            <a:xfrm>
              <a:off x="6220296" y="3322429"/>
              <a:ext cx="661339" cy="5002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6110736" y="3262158"/>
                  <a:ext cx="71846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0736" y="3262158"/>
                  <a:ext cx="718466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Connector 70"/>
            <p:cNvCxnSpPr/>
            <p:nvPr/>
          </p:nvCxnSpPr>
          <p:spPr bwMode="auto">
            <a:xfrm flipH="1">
              <a:off x="7466210" y="3012740"/>
              <a:ext cx="38742" cy="1703934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>
                  <a:off x="7467024" y="4308156"/>
                  <a:ext cx="45442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74" name="TextBox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7024" y="4308156"/>
                  <a:ext cx="454420" cy="400110"/>
                </a:xfrm>
                <a:prstGeom prst="rect">
                  <a:avLst/>
                </a:prstGeom>
                <a:blipFill>
                  <a:blip r:embed="rId10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7055597" y="5010194"/>
                <a:ext cx="355373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CH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latin typeface="+mj-lt"/>
                  </a:rPr>
                  <a:t> the system </a:t>
                </a:r>
                <a14:m>
                  <m:oMath xmlns:m="http://schemas.openxmlformats.org/officeDocument/2006/math">
                    <m:r>
                      <a:rPr lang="fr-CH" sz="20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>
                    <a:latin typeface="+mj-lt"/>
                  </a:rPr>
                  <a:t> is empty</a:t>
                </a:r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597" y="5010194"/>
                <a:ext cx="3553730" cy="400110"/>
              </a:xfrm>
              <a:prstGeom prst="rect">
                <a:avLst/>
              </a:prstGeom>
              <a:blipFill>
                <a:blip r:embed="rId11"/>
                <a:stretch>
                  <a:fillRect l="-1372" t="-9091" r="-1372" b="-25758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419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343565" y="-1"/>
                <a:ext cx="11065561" cy="1791629"/>
              </a:xfrm>
            </p:spPr>
            <p:txBody>
              <a:bodyPr/>
              <a:lstStyle/>
              <a:p>
                <a:r>
                  <a:rPr lang="en-US" sz="3200" dirty="0"/>
                  <a:t>Fairness of PS:</a:t>
                </a:r>
                <a:br>
                  <a:rPr lang="en-US" sz="3200" dirty="0"/>
                </a:br>
                <a:r>
                  <a:rPr lang="en-US" sz="3200" dirty="0"/>
                  <a:t>Expected response time given service time is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br>
                  <a:rPr lang="en-US" sz="3200" b="1" dirty="0"/>
                </a:br>
                <a:r>
                  <a:rPr lang="en-US" sz="3200" dirty="0"/>
                  <a:t>M/M/1/PS versus M/M/1/FIFO</a:t>
                </a:r>
              </a:p>
            </p:txBody>
          </p:sp>
        </mc:Choice>
        <mc:Fallback xmlns="">
          <p:sp>
            <p:nvSpPr>
              <p:cNvPr id="2560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43565" y="-1"/>
                <a:ext cx="11065561" cy="1791629"/>
              </a:xfrm>
              <a:blipFill>
                <a:blip r:embed="rId2"/>
                <a:stretch>
                  <a:fillRect l="-1377" b="-4422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05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F08C904F-4B8D-4455-87BE-7A464DA6B6D3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2560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05064" y="2344739"/>
            <a:ext cx="7458075" cy="41624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594263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5181601" y="0"/>
            <a:ext cx="5235576" cy="889000"/>
          </a:xfrm>
        </p:spPr>
        <p:txBody>
          <a:bodyPr/>
          <a:lstStyle/>
          <a:p>
            <a:r>
              <a:rPr lang="fr-CH" dirty="0"/>
              <a:t>4. A Case </a:t>
            </a:r>
            <a:r>
              <a:rPr lang="fr-CH" dirty="0" err="1"/>
              <a:t>Study</a:t>
            </a:r>
            <a:endParaRPr lang="fr-CH" dirty="0"/>
          </a:p>
        </p:txBody>
      </p:sp>
      <p:sp>
        <p:nvSpPr>
          <p:cNvPr id="26627" name="Content Placeholder 9"/>
          <p:cNvSpPr>
            <a:spLocks noGrp="1"/>
          </p:cNvSpPr>
          <p:nvPr>
            <p:ph idx="1"/>
          </p:nvPr>
        </p:nvSpPr>
        <p:spPr>
          <a:xfrm>
            <a:off x="5234104" y="978171"/>
            <a:ext cx="4292600" cy="1098550"/>
          </a:xfrm>
        </p:spPr>
        <p:txBody>
          <a:bodyPr/>
          <a:lstStyle/>
          <a:p>
            <a:r>
              <a:rPr lang="fr-CH" dirty="0"/>
              <a:t>Impact of </a:t>
            </a:r>
            <a:r>
              <a:rPr lang="fr-CH" dirty="0" err="1"/>
              <a:t>capacity</a:t>
            </a:r>
            <a:r>
              <a:rPr lang="fr-CH" dirty="0"/>
              <a:t> </a:t>
            </a:r>
            <a:r>
              <a:rPr lang="fr-CH" dirty="0" err="1"/>
              <a:t>increase</a:t>
            </a:r>
            <a:r>
              <a:rPr lang="fr-CH" dirty="0"/>
              <a:t> ?</a:t>
            </a:r>
          </a:p>
          <a:p>
            <a:r>
              <a:rPr lang="fr-CH" dirty="0"/>
              <a:t>Optimal </a:t>
            </a:r>
            <a:r>
              <a:rPr lang="fr-CH" dirty="0" err="1"/>
              <a:t>Capacity</a:t>
            </a:r>
            <a:r>
              <a:rPr lang="fr-CH" dirty="0"/>
              <a:t> ?</a:t>
            </a:r>
          </a:p>
        </p:txBody>
      </p:sp>
      <p:sp>
        <p:nvSpPr>
          <p:cNvPr id="26628" name="Footer Placeholder 4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219CADDE-703A-4D19-B3B2-D8335C1C32A1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26629" name="Picture 39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061" t="24637" r="23837" b="24637"/>
          <a:stretch>
            <a:fillRect/>
          </a:stretch>
        </p:blipFill>
        <p:spPr bwMode="auto">
          <a:xfrm>
            <a:off x="-129052" y="161925"/>
            <a:ext cx="5043488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0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86176" y="2314576"/>
            <a:ext cx="6981825" cy="45434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675090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Goal: evaluate impact of doubling capacity of </a:t>
                </a:r>
                <a:r>
                  <a:rPr lang="en-US" dirty="0" err="1"/>
                  <a:t>skilift</a:t>
                </a:r>
                <a:endParaRPr lang="en-US" dirty="0"/>
              </a:p>
              <a:p>
                <a:r>
                  <a:rPr lang="en-US" dirty="0"/>
                  <a:t>Factors: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capacity of ski-lift in people / sec</a:t>
                </a:r>
              </a:p>
              <a:p>
                <a:r>
                  <a:rPr lang="en-US" dirty="0"/>
                  <a:t>Metric : waiting time at the lift</a:t>
                </a:r>
              </a:p>
              <a:p>
                <a:r>
                  <a:rPr lang="en-US" dirty="0"/>
                  <a:t>Load</a:t>
                </a:r>
                <a:endParaRPr lang="" dirty="0"/>
              </a:p>
              <a:p>
                <a:r>
                  <a:rPr lang="" dirty="0"/>
                  <a:t>	</a:t>
                </a:r>
                <a:r>
                  <a:rPr lang="en-US" dirty="0"/>
                  <a:t>Model 1: arrival in burst </a:t>
                </a:r>
              </a:p>
              <a:p>
                <a:pPr lvl="1"/>
                <a:r>
                  <a:rPr lang="" dirty="0"/>
                  <a:t>	</a:t>
                </a:r>
                <a:r>
                  <a:rPr lang="en-US" dirty="0"/>
                  <a:t>Model 2: peak hour stationary regime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85" t="-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5760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4.1. Deterministic Analysis</a:t>
            </a:r>
          </a:p>
        </p:txBody>
      </p:sp>
      <p:sp>
        <p:nvSpPr>
          <p:cNvPr id="28675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54C6CEBD-5026-43E6-BC2E-0B17005E7012}" type="slidenum">
              <a:rPr lang="en-US" smtClean="0"/>
              <a:pPr/>
              <a:t>43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84363" y="3074797"/>
            <a:ext cx="6363870" cy="3240375"/>
            <a:chOff x="317450" y="2688222"/>
            <a:chExt cx="6363870" cy="3240375"/>
          </a:xfrm>
        </p:grpSpPr>
        <p:sp>
          <p:nvSpPr>
            <p:cNvPr id="3" name="TextBox 2"/>
            <p:cNvSpPr txBox="1"/>
            <p:nvPr/>
          </p:nvSpPr>
          <p:spPr>
            <a:xfrm>
              <a:off x="5179690" y="3460706"/>
              <a:ext cx="15016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+mj-lt"/>
                </a:rPr>
                <a:t>Arrival curve</a:t>
              </a:r>
            </a:p>
          </p:txBody>
        </p:sp>
        <p:grpSp>
          <p:nvGrpSpPr>
            <p:cNvPr id="24" name="Group 1053"/>
            <p:cNvGrpSpPr>
              <a:grpSpLocks/>
            </p:cNvGrpSpPr>
            <p:nvPr/>
          </p:nvGrpSpPr>
          <p:grpSpPr bwMode="auto">
            <a:xfrm>
              <a:off x="317450" y="2688222"/>
              <a:ext cx="5542857" cy="3240375"/>
              <a:chOff x="1058" y="1089"/>
              <a:chExt cx="2866" cy="1497"/>
            </a:xfrm>
          </p:grpSpPr>
          <p:sp>
            <p:nvSpPr>
              <p:cNvPr id="25" name="Line 1026"/>
              <p:cNvSpPr>
                <a:spLocks noChangeShapeType="1"/>
              </p:cNvSpPr>
              <p:nvPr/>
            </p:nvSpPr>
            <p:spPr bwMode="auto">
              <a:xfrm>
                <a:off x="1296" y="2580"/>
                <a:ext cx="2448" cy="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fr-CH" sz="2000">
                  <a:latin typeface="+mj-lt"/>
                </a:endParaRPr>
              </a:p>
            </p:txBody>
          </p:sp>
          <p:sp>
            <p:nvSpPr>
              <p:cNvPr id="26" name="Line 1027"/>
              <p:cNvSpPr>
                <a:spLocks noChangeShapeType="1"/>
              </p:cNvSpPr>
              <p:nvPr/>
            </p:nvSpPr>
            <p:spPr bwMode="auto">
              <a:xfrm flipV="1">
                <a:off x="1296" y="1200"/>
                <a:ext cx="0" cy="138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fr-CH" sz="2000">
                  <a:latin typeface="+mj-lt"/>
                </a:endParaRPr>
              </a:p>
            </p:txBody>
          </p:sp>
          <p:sp>
            <p:nvSpPr>
              <p:cNvPr id="27" name="Text Box 1031"/>
              <p:cNvSpPr txBox="1">
                <a:spLocks noChangeArrowheads="1"/>
              </p:cNvSpPr>
              <p:nvPr/>
            </p:nvSpPr>
            <p:spPr bwMode="auto">
              <a:xfrm>
                <a:off x="3409" y="2401"/>
                <a:ext cx="343" cy="1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fr-FR" altLang="fr-FR" sz="2000">
                    <a:latin typeface="+mj-lt"/>
                  </a:rPr>
                  <a:t>time</a:t>
                </a:r>
              </a:p>
            </p:txBody>
          </p:sp>
          <p:sp>
            <p:nvSpPr>
              <p:cNvPr id="28" name="Text Box 1032"/>
              <p:cNvSpPr txBox="1">
                <a:spLocks noChangeArrowheads="1"/>
              </p:cNvSpPr>
              <p:nvPr/>
            </p:nvSpPr>
            <p:spPr bwMode="auto">
              <a:xfrm>
                <a:off x="1260" y="1138"/>
                <a:ext cx="468" cy="1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fr-FR" altLang="fr-FR" sz="2000" dirty="0">
                    <a:latin typeface="+mj-lt"/>
                  </a:rPr>
                  <a:t>people</a:t>
                </a:r>
              </a:p>
            </p:txBody>
          </p:sp>
          <p:sp>
            <p:nvSpPr>
              <p:cNvPr id="29" name="Freeform 1041"/>
              <p:cNvSpPr>
                <a:spLocks/>
              </p:cNvSpPr>
              <p:nvPr/>
            </p:nvSpPr>
            <p:spPr bwMode="auto">
              <a:xfrm>
                <a:off x="1296" y="1648"/>
                <a:ext cx="2480" cy="932"/>
              </a:xfrm>
              <a:custGeom>
                <a:avLst/>
                <a:gdLst>
                  <a:gd name="T0" fmla="*/ 0 w 2480"/>
                  <a:gd name="T1" fmla="*/ 932 h 932"/>
                  <a:gd name="T2" fmla="*/ 0 w 2480"/>
                  <a:gd name="T3" fmla="*/ 4 h 932"/>
                  <a:gd name="T4" fmla="*/ 2480 w 2480"/>
                  <a:gd name="T5" fmla="*/ 0 h 932"/>
                  <a:gd name="T6" fmla="*/ 0 60000 65536"/>
                  <a:gd name="T7" fmla="*/ 0 60000 65536"/>
                  <a:gd name="T8" fmla="*/ 0 60000 65536"/>
                  <a:gd name="T9" fmla="*/ 0 w 2480"/>
                  <a:gd name="T10" fmla="*/ 0 h 932"/>
                  <a:gd name="T11" fmla="*/ 2480 w 2480"/>
                  <a:gd name="T12" fmla="*/ 932 h 93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480" h="932">
                    <a:moveTo>
                      <a:pt x="0" y="932"/>
                    </a:moveTo>
                    <a:lnTo>
                      <a:pt x="0" y="4"/>
                    </a:lnTo>
                    <a:lnTo>
                      <a:pt x="2480" y="0"/>
                    </a:lnTo>
                  </a:path>
                </a:pathLst>
              </a:cu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fr-CH" sz="2000">
                  <a:solidFill>
                    <a:srgbClr val="FF0000"/>
                  </a:solidFill>
                  <a:latin typeface="+mj-lt"/>
                </a:endParaRPr>
              </a:p>
            </p:txBody>
          </p:sp>
          <p:sp>
            <p:nvSpPr>
              <p:cNvPr id="30" name="Text Box 1042"/>
              <p:cNvSpPr txBox="1">
                <a:spLocks noChangeArrowheads="1"/>
              </p:cNvSpPr>
              <p:nvPr/>
            </p:nvSpPr>
            <p:spPr bwMode="auto">
              <a:xfrm>
                <a:off x="3625" y="1669"/>
                <a:ext cx="299" cy="18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>
                  <a:defRPr/>
                </a:pPr>
                <a:r>
                  <a:rPr lang="fr-CH" sz="2000">
                    <a:latin typeface="+mj-lt"/>
                  </a:rPr>
                  <a:t>A(t)</a:t>
                </a:r>
                <a:endParaRPr lang="en-GB" sz="2000">
                  <a:latin typeface="+mj-lt"/>
                </a:endParaRPr>
              </a:p>
            </p:txBody>
          </p:sp>
          <p:sp>
            <p:nvSpPr>
              <p:cNvPr id="31" name="Text Box 1043"/>
              <p:cNvSpPr txBox="1">
                <a:spLocks noChangeArrowheads="1"/>
              </p:cNvSpPr>
              <p:nvPr/>
            </p:nvSpPr>
            <p:spPr bwMode="auto">
              <a:xfrm>
                <a:off x="1058" y="1554"/>
                <a:ext cx="168" cy="18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>
                  <a:defRPr/>
                </a:pPr>
                <a:r>
                  <a:rPr lang="fr-CH" sz="2000">
                    <a:latin typeface="+mj-lt"/>
                  </a:rPr>
                  <a:t>B</a:t>
                </a:r>
                <a:endParaRPr lang="en-GB" sz="2000">
                  <a:latin typeface="+mj-lt"/>
                </a:endParaRPr>
              </a:p>
            </p:txBody>
          </p:sp>
          <p:sp>
            <p:nvSpPr>
              <p:cNvPr id="32" name="Line 1044"/>
              <p:cNvSpPr>
                <a:spLocks noChangeShapeType="1"/>
              </p:cNvSpPr>
              <p:nvPr/>
            </p:nvSpPr>
            <p:spPr bwMode="auto">
              <a:xfrm flipV="1">
                <a:off x="1296" y="1649"/>
                <a:ext cx="2340" cy="931"/>
              </a:xfrm>
              <a:prstGeom prst="line">
                <a:avLst/>
              </a:prstGeom>
              <a:noFill/>
              <a:ln w="38100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fr-CH" sz="2000">
                  <a:latin typeface="+mj-lt"/>
                </a:endParaRPr>
              </a:p>
            </p:txBody>
          </p:sp>
          <p:sp>
            <p:nvSpPr>
              <p:cNvPr id="33" name="Text Box 1045"/>
              <p:cNvSpPr txBox="1">
                <a:spLocks noChangeArrowheads="1"/>
              </p:cNvSpPr>
              <p:nvPr/>
            </p:nvSpPr>
            <p:spPr bwMode="auto">
              <a:xfrm>
                <a:off x="2178" y="1737"/>
                <a:ext cx="526" cy="18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>
                  <a:defRPr/>
                </a:pPr>
                <a:r>
                  <a:rPr lang="fr-CH" sz="2000">
                    <a:latin typeface="+mj-lt"/>
                  </a:rPr>
                  <a:t>b(t)=2ct</a:t>
                </a:r>
                <a:endParaRPr lang="en-GB" sz="2000">
                  <a:latin typeface="+mj-lt"/>
                </a:endParaRPr>
              </a:p>
            </p:txBody>
          </p:sp>
          <p:sp>
            <p:nvSpPr>
              <p:cNvPr id="34" name="Line 1046"/>
              <p:cNvSpPr>
                <a:spLocks noChangeShapeType="1"/>
              </p:cNvSpPr>
              <p:nvPr/>
            </p:nvSpPr>
            <p:spPr bwMode="auto">
              <a:xfrm flipV="1">
                <a:off x="1296" y="1649"/>
                <a:ext cx="1168" cy="931"/>
              </a:xfrm>
              <a:prstGeom prst="line">
                <a:avLst/>
              </a:prstGeom>
              <a:noFill/>
              <a:ln w="38100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fr-CH" sz="2000">
                  <a:latin typeface="+mj-lt"/>
                </a:endParaRPr>
              </a:p>
            </p:txBody>
          </p:sp>
          <p:sp>
            <p:nvSpPr>
              <p:cNvPr id="35" name="Text Box 1048"/>
              <p:cNvSpPr txBox="1">
                <a:spLocks noChangeArrowheads="1"/>
              </p:cNvSpPr>
              <p:nvPr/>
            </p:nvSpPr>
            <p:spPr bwMode="auto">
              <a:xfrm>
                <a:off x="2443" y="2041"/>
                <a:ext cx="503" cy="18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>
                  <a:defRPr/>
                </a:pPr>
                <a:r>
                  <a:rPr lang="fr-CH" sz="2000">
                    <a:latin typeface="+mj-lt"/>
                  </a:rPr>
                  <a:t>b</a:t>
                </a:r>
                <a:r>
                  <a:rPr lang="fr-CH" sz="2000" baseline="-25000">
                    <a:latin typeface="+mj-lt"/>
                  </a:rPr>
                  <a:t>0</a:t>
                </a:r>
                <a:r>
                  <a:rPr lang="fr-CH" sz="2000">
                    <a:latin typeface="+mj-lt"/>
                  </a:rPr>
                  <a:t>(t)=ct</a:t>
                </a:r>
                <a:endParaRPr lang="en-GB" sz="2000">
                  <a:latin typeface="+mj-lt"/>
                </a:endParaRPr>
              </a:p>
            </p:txBody>
          </p:sp>
          <p:sp>
            <p:nvSpPr>
              <p:cNvPr id="36" name="Line 1049"/>
              <p:cNvSpPr>
                <a:spLocks noChangeShapeType="1"/>
              </p:cNvSpPr>
              <p:nvPr/>
            </p:nvSpPr>
            <p:spPr bwMode="auto">
              <a:xfrm>
                <a:off x="1296" y="1584"/>
                <a:ext cx="1168" cy="1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fr-CH" sz="2000">
                  <a:latin typeface="+mj-lt"/>
                </a:endParaRPr>
              </a:p>
            </p:txBody>
          </p:sp>
          <p:sp>
            <p:nvSpPr>
              <p:cNvPr id="37" name="Line 1050"/>
              <p:cNvSpPr>
                <a:spLocks noChangeShapeType="1"/>
              </p:cNvSpPr>
              <p:nvPr/>
            </p:nvSpPr>
            <p:spPr bwMode="auto">
              <a:xfrm>
                <a:off x="1296" y="1320"/>
                <a:ext cx="2340" cy="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fr-CH" sz="2000">
                  <a:latin typeface="+mj-lt"/>
                </a:endParaRPr>
              </a:p>
            </p:txBody>
          </p:sp>
          <p:sp>
            <p:nvSpPr>
              <p:cNvPr id="38" name="Text Box 1051"/>
              <p:cNvSpPr txBox="1">
                <a:spLocks noChangeArrowheads="1"/>
              </p:cNvSpPr>
              <p:nvPr/>
            </p:nvSpPr>
            <p:spPr bwMode="auto">
              <a:xfrm>
                <a:off x="2190" y="1089"/>
                <a:ext cx="315" cy="18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>
                  <a:defRPr/>
                </a:pPr>
                <a:r>
                  <a:rPr lang="fr-CH" sz="2000">
                    <a:latin typeface="+mj-lt"/>
                  </a:rPr>
                  <a:t>d</a:t>
                </a:r>
                <a:r>
                  <a:rPr lang="fr-CH" sz="2000" baseline="-25000">
                    <a:latin typeface="+mj-lt"/>
                  </a:rPr>
                  <a:t>max</a:t>
                </a:r>
                <a:endParaRPr lang="en-GB" sz="2000">
                  <a:latin typeface="+mj-lt"/>
                </a:endParaRPr>
              </a:p>
            </p:txBody>
          </p:sp>
          <p:sp>
            <p:nvSpPr>
              <p:cNvPr id="39" name="Text Box 1052"/>
              <p:cNvSpPr txBox="1">
                <a:spLocks noChangeArrowheads="1"/>
              </p:cNvSpPr>
              <p:nvPr/>
            </p:nvSpPr>
            <p:spPr bwMode="auto">
              <a:xfrm>
                <a:off x="1545" y="1354"/>
                <a:ext cx="434" cy="18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>
                  <a:defRPr/>
                </a:pPr>
                <a:r>
                  <a:rPr lang="fr-CH" sz="2000">
                    <a:latin typeface="+mj-lt"/>
                  </a:rPr>
                  <a:t>d</a:t>
                </a:r>
                <a:r>
                  <a:rPr lang="fr-CH" sz="2000" baseline="-25000">
                    <a:latin typeface="+mj-lt"/>
                  </a:rPr>
                  <a:t>max</a:t>
                </a:r>
                <a:r>
                  <a:rPr lang="fr-CH" sz="2000">
                    <a:latin typeface="+mj-lt"/>
                  </a:rPr>
                  <a:t>/2</a:t>
                </a:r>
                <a:endParaRPr lang="en-GB" sz="2000">
                  <a:latin typeface="+mj-lt"/>
                </a:endParaRPr>
              </a:p>
            </p:txBody>
          </p:sp>
        </p:grpSp>
      </p:grpSp>
      <p:sp>
        <p:nvSpPr>
          <p:cNvPr id="4" name="TextBox 3"/>
          <p:cNvSpPr txBox="1"/>
          <p:nvPr/>
        </p:nvSpPr>
        <p:spPr>
          <a:xfrm>
            <a:off x="4044554" y="4857889"/>
            <a:ext cx="1570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+mj-lt"/>
              </a:rPr>
              <a:t>Service curve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895104" y="3806624"/>
                <a:ext cx="1928369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400" dirty="0">
                    <a:latin typeface="Calibri Light" panose="020F0302020204030204" pitchFamily="34" charset="0"/>
                  </a:rPr>
                  <a:t>Doubling capacity </a:t>
                </a:r>
                <a14:m>
                  <m:oMath xmlns:m="http://schemas.openxmlformats.org/officeDocument/2006/math">
                    <m:r>
                      <a:rPr lang="fr-CH" sz="240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>
                    <a:latin typeface="Calibri Light" panose="020F0302020204030204" pitchFamily="34" charset="0"/>
                  </a:rPr>
                  <a:t> max delay is divided by 2</a:t>
                </a:r>
              </a:p>
              <a:p>
                <a:pPr algn="l"/>
                <a:r>
                  <a:rPr lang="en-US" sz="2400" dirty="0">
                    <a:latin typeface="Calibri Light" panose="020F0302020204030204" pitchFamily="34" charset="0"/>
                  </a:rPr>
                  <a:t>And same for average delay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104" y="3806624"/>
                <a:ext cx="1928369" cy="2308324"/>
              </a:xfrm>
              <a:prstGeom prst="rect">
                <a:avLst/>
              </a:prstGeom>
              <a:blipFill>
                <a:blip r:embed="rId2"/>
                <a:stretch>
                  <a:fillRect l="-4747" t="-2111" r="-2532" b="-501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40BBF4A2-B1F7-4C04-B9F8-3F348BA7D0C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42702" y="342153"/>
            <a:ext cx="6399071" cy="295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440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4.2 Single Queue Analysis</a:t>
            </a:r>
          </a:p>
        </p:txBody>
      </p:sp>
      <p:sp>
        <p:nvSpPr>
          <p:cNvPr id="3072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0D30EBDD-037A-4C70-9DC4-5E9B6A0150DC}" type="slidenum">
              <a:rPr lang="en-US" smtClean="0"/>
              <a:pPr/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5"/>
              <p:cNvSpPr txBox="1">
                <a:spLocks noChangeArrowheads="1"/>
              </p:cNvSpPr>
              <p:nvPr/>
            </p:nvSpPr>
            <p:spPr bwMode="auto">
              <a:xfrm>
                <a:off x="770558" y="1168400"/>
                <a:ext cx="8090180" cy="5689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 eaLnBrk="0" hangingPunct="0">
                  <a:spcBef>
                    <a:spcPct val="20000"/>
                  </a:spcBef>
                  <a:defRPr/>
                </a:pP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" panose="020F0302020204030204" pitchFamily="34" charset="0"/>
                  </a:rPr>
                  <a:t>Assume no feedback in the system;</a:t>
                </a:r>
                <a:br>
                  <a:rPr lang="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" panose="020F0302020204030204" pitchFamily="34" charset="0"/>
                  </a:rPr>
                </a:b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" panose="020F0302020204030204" pitchFamily="34" charset="0"/>
                  </a:rPr>
                  <a:t> </a:t>
                </a:r>
                <a:r>
                  <a:rPr lang="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" panose="020F0302020204030204" pitchFamily="34" charset="0"/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" panose="020F0302020204030204" pitchFamily="34" charset="0"/>
                  </a:rPr>
                  <a:t>we have an M/GI/1 queue</a:t>
                </a:r>
              </a:p>
              <a:p>
                <a:pPr algn="l" eaLnBrk="0" hangingPunct="0">
                  <a:spcBef>
                    <a:spcPct val="20000"/>
                  </a:spcBef>
                  <a:defRPr/>
                </a:pPr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 Light" panose="020F0302020204030204" pitchFamily="34" charset="0"/>
                </a:endParaRPr>
              </a:p>
              <a:p>
                <a:pPr algn="l" eaLnBrk="0" hangingPunct="0">
                  <a:spcBef>
                    <a:spcPct val="20000"/>
                  </a:spcBef>
                  <a:defRPr/>
                </a:pP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" panose="020F0302020204030204" pitchFamily="34" charset="0"/>
                  </a:rPr>
                  <a:t>Non linearity of response time</a:t>
                </a:r>
                <a:b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" panose="020F0302020204030204" pitchFamily="34" charset="0"/>
                  </a:rPr>
                </a:b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CH" sz="24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" panose="020F0302020204030204" pitchFamily="34" charset="0"/>
                  </a:rPr>
                  <a:t> we need to know where we </a:t>
                </a:r>
                <a:br>
                  <a:rPr lang="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" panose="020F0302020204030204" pitchFamily="34" charset="0"/>
                  </a:rPr>
                </a:b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" panose="020F0302020204030204" pitchFamily="34" charset="0"/>
                  </a:rPr>
                  <a:t>were</a:t>
                </a:r>
                <a:r>
                  <a:rPr lang="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" panose="020F0302020204030204" pitchFamily="34" charset="0"/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" panose="020F0302020204030204" pitchFamily="34" charset="0"/>
                  </a:rPr>
                  <a:t>on the curve before doubling</a:t>
                </a:r>
                <a:br>
                  <a:rPr lang="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" panose="020F0302020204030204" pitchFamily="34" charset="0"/>
                  </a:rPr>
                </a:b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" panose="020F0302020204030204" pitchFamily="34" charset="0"/>
                  </a:rPr>
                  <a:t>capacity</a:t>
                </a:r>
                <a:b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" panose="020F0302020204030204" pitchFamily="34" charset="0"/>
                  </a:rPr>
                </a:br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 Light" panose="020F0302020204030204" pitchFamily="34" charset="0"/>
                </a:endParaRPr>
              </a:p>
              <a:p>
                <a:pPr algn="l" eaLnBrk="0" hangingPunct="0">
                  <a:spcBef>
                    <a:spcPct val="20000"/>
                  </a:spcBef>
                  <a:defRPr/>
                </a:pP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" panose="020F0302020204030204" pitchFamily="34" charset="0"/>
                  </a:rPr>
                  <a:t>We were probably close to asymptote; doubling the capacity </a:t>
                </a:r>
                <a:br>
                  <a:rPr lang="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" panose="020F0302020204030204" pitchFamily="34" charset="0"/>
                  </a:rPr>
                </a:br>
                <a14:m>
                  <m:oMath xmlns:m="http://schemas.openxmlformats.org/officeDocument/2006/math">
                    <m:r>
                      <a:rPr lang="fr-CH" sz="24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" panose="020F0302020204030204" pitchFamily="34" charset="0"/>
                  </a:rPr>
                  <a:t> </a:t>
                </a:r>
                <a:endParaRPr lang="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 Light" panose="020F0302020204030204" pitchFamily="34" charset="0"/>
                </a:endParaRPr>
              </a:p>
              <a:p>
                <a:pPr algn="l" eaLnBrk="0" hangingPunct="0">
                  <a:spcBef>
                    <a:spcPct val="20000"/>
                  </a:spcBef>
                  <a:defRPr/>
                </a:pP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" panose="020F0302020204030204" pitchFamily="34" charset="0"/>
                  </a:rPr>
                  <a:t>very large reduction of waiting time, more than by a factor of 2 </a:t>
                </a:r>
              </a:p>
            </p:txBody>
          </p:sp>
        </mc:Choice>
        <mc:Fallback xmlns="">
          <p:sp>
            <p:nvSpPr>
              <p:cNvPr id="5" name="Rectangl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0558" y="1168400"/>
                <a:ext cx="8090180" cy="5689600"/>
              </a:xfrm>
              <a:prstGeom prst="rect">
                <a:avLst/>
              </a:prstGeom>
              <a:blipFill>
                <a:blip r:embed="rId2"/>
                <a:stretch>
                  <a:fillRect l="-1130" t="-85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25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67439" y="1052514"/>
            <a:ext cx="3633787" cy="23193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15859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4.3 Operational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811338" y="990600"/>
                <a:ext cx="8856662" cy="5689600"/>
              </a:xfrm>
            </p:spPr>
            <p:txBody>
              <a:bodyPr/>
              <a:lstStyle/>
              <a:p>
                <a:r>
                  <a:rPr lang="en-US" dirty="0"/>
                  <a:t>A refined model, with circulating users</a:t>
                </a:r>
                <a:r>
                  <a:rPr lang="" dirty="0"/>
                  <a:t>;</a:t>
                </a:r>
              </a:p>
              <a:p>
                <a:endParaRPr lang="" dirty="0"/>
              </a:p>
              <a:p>
                <a:endParaRPr lang="" dirty="0"/>
              </a:p>
              <a:p>
                <a:endParaRPr lang="" dirty="0"/>
              </a:p>
              <a:p>
                <a:endParaRPr lang="" dirty="0"/>
              </a:p>
              <a:p>
                <a:r>
                  <a:rPr lang="" dirty="0"/>
                  <a:t>Gate has a capacity </a:t>
                </a:r>
                <a14:m>
                  <m:oMath xmlns:m="http://schemas.openxmlformats.org/officeDocument/2006/math">
                    <m:r>
                      <a:rPr lang="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" dirty="0"/>
                  <a:t> customers/sec;</a:t>
                </a:r>
              </a:p>
              <a:p>
                <a:r>
                  <a:rPr lang="" dirty="0"/>
                  <a:t>	e.g. </a:t>
                </a:r>
                <a:r>
                  <a:rPr lang="en-US" dirty="0"/>
                  <a:t>G</a:t>
                </a:r>
                <a:r>
                  <a:rPr lang="" dirty="0"/>
                  <a:t>ate has </a:t>
                </a:r>
                <a14:m>
                  <m:oMath xmlns:m="http://schemas.openxmlformats.org/officeDocument/2006/math">
                    <m:r>
                      <a:rPr lang="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" dirty="0"/>
                  <a:t> slots, time to go through gate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acc>
                  </m:oMath>
                </a14:m>
                <a:r>
                  <a:rPr lang="" dirty="0"/>
                  <a:t>, </a:t>
                </a:r>
                <a14:m>
                  <m:oMath xmlns:m="http://schemas.openxmlformats.org/officeDocument/2006/math">
                    <m:r>
                      <a:rPr lang="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acc>
                          <m:accPr>
                            <m:chr m:val="̅"/>
                            <m:ctrlPr>
                              <a:rPr lang="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den>
                    </m:f>
                  </m:oMath>
                </a14:m>
                <a:endParaRPr lang="" dirty="0"/>
              </a:p>
              <a:p>
                <a:endParaRPr lang="" dirty="0"/>
              </a:p>
              <a:p>
                <a:r>
                  <a:rPr lang="" dirty="0"/>
                  <a:t> </a:t>
                </a:r>
                <a14:m>
                  <m:oMath xmlns:m="http://schemas.openxmlformats.org/officeDocument/2006/math">
                    <m:r>
                      <a:rPr lang="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" i="1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̅"/>
                        <m:ctrlPr>
                          <a:rPr lang="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</m:oMath>
                </a14:m>
                <a:r>
                  <a:rPr lang="" dirty="0"/>
                  <a:t> to be determined</a:t>
                </a:r>
              </a:p>
              <a:p>
                <a:endParaRPr lang="" dirty="0"/>
              </a:p>
              <a:p>
                <a:r>
                  <a:rPr lang="" dirty="0"/>
                  <a:t> </a:t>
                </a:r>
                <a14:m>
                  <m:oMath xmlns:m="http://schemas.openxmlformats.org/officeDocument/2006/math">
                    <m:r>
                      <a:rPr lang="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̅"/>
                        <m:ctrlPr>
                          <a:rPr lang="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acc>
                    <m:r>
                      <a:rPr lang="" i="1" dirty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̅"/>
                        <m:ctrlPr>
                          <a:rPr lang="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acc>
                    <m:r>
                      <a:rPr lang="" i="1" dirty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̅"/>
                        <m:ctrlPr>
                          <a:rPr lang="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r>
                  <a:rPr lang="" dirty="0"/>
                  <a:t> known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17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11338" y="990600"/>
                <a:ext cx="8856662" cy="5689600"/>
              </a:xfrm>
              <a:blipFill>
                <a:blip r:embed="rId3"/>
                <a:stretch>
                  <a:fillRect l="-1032" t="-8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74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C239BF8C-27E7-43E7-93BD-C4DC9C2057F5}" type="slidenum">
              <a:rPr lang="en-US" smtClean="0"/>
              <a:pPr/>
              <a:t>45</a:t>
            </a:fld>
            <a:endParaRPr lang="en-US"/>
          </a:p>
        </p:txBody>
      </p:sp>
      <p:grpSp>
        <p:nvGrpSpPr>
          <p:cNvPr id="56" name="Group 55"/>
          <p:cNvGrpSpPr/>
          <p:nvPr/>
        </p:nvGrpSpPr>
        <p:grpSpPr>
          <a:xfrm>
            <a:off x="3132138" y="1431925"/>
            <a:ext cx="5600700" cy="1790700"/>
            <a:chOff x="1608138" y="1431925"/>
            <a:chExt cx="5600700" cy="1790700"/>
          </a:xfrm>
        </p:grpSpPr>
        <p:pic>
          <p:nvPicPr>
            <p:cNvPr id="3174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8138" y="1431925"/>
              <a:ext cx="5600700" cy="17907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/>
                <p14:cNvContentPartPr/>
                <p14:nvPr/>
              </p14:nvContentPartPr>
              <p14:xfrm>
                <a:off x="3914805" y="1669773"/>
                <a:ext cx="472816" cy="183635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07243" y="1663652"/>
                  <a:ext cx="486860" cy="19839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" name="Group 28"/>
            <p:cNvGrpSpPr/>
            <p:nvPr/>
          </p:nvGrpSpPr>
          <p:grpSpPr>
            <a:xfrm>
              <a:off x="3065825" y="2389375"/>
              <a:ext cx="3394244" cy="527040"/>
              <a:chOff x="3065825" y="2389375"/>
              <a:chExt cx="3394244" cy="527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30" name="Ink 29"/>
                  <p14:cNvContentPartPr/>
                  <p14:nvPr/>
                </p14:nvContentPartPr>
                <p14:xfrm>
                  <a:off x="3065825" y="2644342"/>
                  <a:ext cx="11520" cy="114120"/>
                </p14:xfrm>
              </p:contentPart>
            </mc:Choice>
            <mc:Fallback xmlns="">
              <p:pic>
                <p:nvPicPr>
                  <p:cNvPr id="30" name="Ink 29"/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3058265" y="2637862"/>
                    <a:ext cx="2556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31" name="Ink 30"/>
                  <p14:cNvContentPartPr/>
                  <p14:nvPr/>
                </p14:nvContentPartPr>
                <p14:xfrm>
                  <a:off x="3074825" y="2688622"/>
                  <a:ext cx="131400" cy="11880"/>
                </p14:xfrm>
              </p:contentPart>
            </mc:Choice>
            <mc:Fallback xmlns="">
              <p:pic>
                <p:nvPicPr>
                  <p:cNvPr id="31" name="Ink 30"/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067265" y="2678902"/>
                    <a:ext cx="148320" cy="2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32" name="Ink 31"/>
                  <p14:cNvContentPartPr/>
                  <p14:nvPr/>
                </p14:nvContentPartPr>
                <p14:xfrm>
                  <a:off x="3091745" y="2645782"/>
                  <a:ext cx="87120" cy="77400"/>
                </p14:xfrm>
              </p:contentPart>
            </mc:Choice>
            <mc:Fallback xmlns="">
              <p:pic>
                <p:nvPicPr>
                  <p:cNvPr id="32" name="Ink 31"/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083105" y="2637862"/>
                    <a:ext cx="10224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33" name="Ink 32"/>
                  <p14:cNvContentPartPr/>
                  <p14:nvPr/>
                </p14:nvContentPartPr>
                <p14:xfrm>
                  <a:off x="3291905" y="2634622"/>
                  <a:ext cx="104040" cy="70200"/>
                </p14:xfrm>
              </p:contentPart>
            </mc:Choice>
            <mc:Fallback xmlns="">
              <p:pic>
                <p:nvPicPr>
                  <p:cNvPr id="33" name="Ink 32"/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3283985" y="2624902"/>
                    <a:ext cx="119880" cy="9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34" name="Ink 33"/>
                  <p14:cNvContentPartPr/>
                  <p14:nvPr/>
                </p14:nvContentPartPr>
                <p14:xfrm>
                  <a:off x="3472265" y="2643262"/>
                  <a:ext cx="274320" cy="79200"/>
                </p14:xfrm>
              </p:contentPart>
            </mc:Choice>
            <mc:Fallback xmlns="">
              <p:pic>
                <p:nvPicPr>
                  <p:cNvPr id="34" name="Ink 33"/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463265" y="2631742"/>
                    <a:ext cx="294840" cy="100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35" name="Ink 34"/>
                  <p14:cNvContentPartPr/>
                  <p14:nvPr/>
                </p14:nvContentPartPr>
                <p14:xfrm>
                  <a:off x="3773585" y="2620942"/>
                  <a:ext cx="33120" cy="174600"/>
                </p14:xfrm>
              </p:contentPart>
            </mc:Choice>
            <mc:Fallback xmlns="">
              <p:pic>
                <p:nvPicPr>
                  <p:cNvPr id="35" name="Ink 34"/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764585" y="2612302"/>
                    <a:ext cx="50040" cy="191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36" name="Ink 35"/>
                  <p14:cNvContentPartPr/>
                  <p14:nvPr/>
                </p14:nvContentPartPr>
                <p14:xfrm>
                  <a:off x="3893629" y="2707975"/>
                  <a:ext cx="15840" cy="138240"/>
                </p14:xfrm>
              </p:contentPart>
            </mc:Choice>
            <mc:Fallback xmlns="">
              <p:pic>
                <p:nvPicPr>
                  <p:cNvPr id="36" name="Ink 35"/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886069" y="2702215"/>
                    <a:ext cx="29160" cy="14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37" name="Ink 36"/>
                  <p14:cNvContentPartPr/>
                  <p14:nvPr/>
                </p14:nvContentPartPr>
                <p14:xfrm>
                  <a:off x="3904429" y="2781415"/>
                  <a:ext cx="364680" cy="8640"/>
                </p14:xfrm>
              </p:contentPart>
            </mc:Choice>
            <mc:Fallback xmlns="">
              <p:pic>
                <p:nvPicPr>
                  <p:cNvPr id="37" name="Ink 36"/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897949" y="2773135"/>
                    <a:ext cx="378360" cy="2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38" name="Ink 37"/>
                  <p14:cNvContentPartPr/>
                  <p14:nvPr/>
                </p14:nvContentPartPr>
                <p14:xfrm>
                  <a:off x="3910549" y="2734975"/>
                  <a:ext cx="128520" cy="97560"/>
                </p14:xfrm>
              </p:contentPart>
            </mc:Choice>
            <mc:Fallback xmlns="">
              <p:pic>
                <p:nvPicPr>
                  <p:cNvPr id="38" name="Ink 37"/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901909" y="2727415"/>
                    <a:ext cx="143640" cy="11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9" name="Ink 38"/>
                  <p14:cNvContentPartPr/>
                  <p14:nvPr/>
                </p14:nvContentPartPr>
                <p14:xfrm>
                  <a:off x="4367029" y="2723455"/>
                  <a:ext cx="54360" cy="82080"/>
                </p14:xfrm>
              </p:contentPart>
            </mc:Choice>
            <mc:Fallback xmlns="">
              <p:pic>
                <p:nvPicPr>
                  <p:cNvPr id="39" name="Ink 38"/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4358331" y="2714815"/>
                    <a:ext cx="71393" cy="9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40" name="Ink 39"/>
                  <p14:cNvContentPartPr/>
                  <p14:nvPr/>
                </p14:nvContentPartPr>
                <p14:xfrm>
                  <a:off x="4543069" y="2751895"/>
                  <a:ext cx="725760" cy="95400"/>
                </p14:xfrm>
              </p:contentPart>
            </mc:Choice>
            <mc:Fallback xmlns="">
              <p:pic>
                <p:nvPicPr>
                  <p:cNvPr id="40" name="Ink 39"/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4535149" y="2741095"/>
                    <a:ext cx="744840" cy="11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41" name="Ink 40"/>
                  <p14:cNvContentPartPr/>
                  <p14:nvPr/>
                </p14:nvContentPartPr>
                <p14:xfrm>
                  <a:off x="5360269" y="2389375"/>
                  <a:ext cx="34920" cy="527040"/>
                </p14:xfrm>
              </p:contentPart>
            </mc:Choice>
            <mc:Fallback xmlns="">
              <p:pic>
                <p:nvPicPr>
                  <p:cNvPr id="41" name="Ink 40"/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5352349" y="2382895"/>
                    <a:ext cx="49680" cy="54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42" name="Ink 41"/>
                  <p14:cNvContentPartPr/>
                  <p14:nvPr/>
                </p14:nvContentPartPr>
                <p14:xfrm>
                  <a:off x="5428669" y="2740375"/>
                  <a:ext cx="67680" cy="100440"/>
                </p14:xfrm>
              </p:contentPart>
            </mc:Choice>
            <mc:Fallback xmlns="">
              <p:pic>
                <p:nvPicPr>
                  <p:cNvPr id="42" name="Ink 41"/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5418949" y="2732095"/>
                    <a:ext cx="8568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43" name="Ink 42"/>
                  <p14:cNvContentPartPr/>
                  <p14:nvPr/>
                </p14:nvContentPartPr>
                <p14:xfrm>
                  <a:off x="5444509" y="2770975"/>
                  <a:ext cx="339840" cy="11520"/>
                </p14:xfrm>
              </p:contentPart>
            </mc:Choice>
            <mc:Fallback xmlns="">
              <p:pic>
                <p:nvPicPr>
                  <p:cNvPr id="43" name="Ink 42"/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5437309" y="2761255"/>
                    <a:ext cx="35532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44" name="Ink 43"/>
                  <p14:cNvContentPartPr/>
                  <p14:nvPr/>
                </p14:nvContentPartPr>
                <p14:xfrm>
                  <a:off x="5843389" y="2730655"/>
                  <a:ext cx="81720" cy="92520"/>
                </p14:xfrm>
              </p:contentPart>
            </mc:Choice>
            <mc:Fallback xmlns="">
              <p:pic>
                <p:nvPicPr>
                  <p:cNvPr id="44" name="Ink 43"/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5835469" y="2721655"/>
                    <a:ext cx="96120" cy="11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45" name="Ink 44"/>
                  <p14:cNvContentPartPr/>
                  <p14:nvPr/>
                </p14:nvContentPartPr>
                <p14:xfrm>
                  <a:off x="5861029" y="2766295"/>
                  <a:ext cx="67680" cy="6120"/>
                </p14:xfrm>
              </p:contentPart>
            </mc:Choice>
            <mc:Fallback xmlns="">
              <p:pic>
                <p:nvPicPr>
                  <p:cNvPr id="45" name="Ink 44"/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5853829" y="2759095"/>
                    <a:ext cx="81360" cy="1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46" name="Ink 45"/>
                  <p14:cNvContentPartPr/>
                  <p14:nvPr/>
                </p14:nvContentPartPr>
                <p14:xfrm>
                  <a:off x="6025189" y="2755855"/>
                  <a:ext cx="384120" cy="23040"/>
                </p14:xfrm>
              </p:contentPart>
            </mc:Choice>
            <mc:Fallback xmlns="">
              <p:pic>
                <p:nvPicPr>
                  <p:cNvPr id="46" name="Ink 45"/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6016909" y="2744695"/>
                    <a:ext cx="403560" cy="4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7" name="Ink 46"/>
                  <p14:cNvContentPartPr/>
                  <p14:nvPr/>
                </p14:nvContentPartPr>
                <p14:xfrm>
                  <a:off x="6368629" y="2716975"/>
                  <a:ext cx="50040" cy="80640"/>
                </p14:xfrm>
              </p:contentPart>
            </mc:Choice>
            <mc:Fallback xmlns="">
              <p:pic>
                <p:nvPicPr>
                  <p:cNvPr id="47" name="Ink 46"/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6361789" y="2708695"/>
                    <a:ext cx="65880" cy="9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8" name="Ink 47"/>
                  <p14:cNvContentPartPr/>
                  <p14:nvPr/>
                </p14:nvContentPartPr>
                <p14:xfrm>
                  <a:off x="6424789" y="2692495"/>
                  <a:ext cx="35280" cy="104040"/>
                </p14:xfrm>
              </p:contentPart>
            </mc:Choice>
            <mc:Fallback xmlns="">
              <p:pic>
                <p:nvPicPr>
                  <p:cNvPr id="48" name="Ink 47"/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6418309" y="2684575"/>
                    <a:ext cx="49320" cy="1195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7" name="Ink 26"/>
                <p14:cNvContentPartPr/>
                <p14:nvPr/>
              </p14:nvContentPartPr>
              <p14:xfrm>
                <a:off x="2641125" y="1991613"/>
                <a:ext cx="82894" cy="149795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633556" y="1984051"/>
                  <a:ext cx="100194" cy="1656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4" name="Ink 53"/>
                <p14:cNvContentPartPr/>
                <p14:nvPr/>
              </p14:nvContentPartPr>
              <p14:xfrm>
                <a:off x="4208565" y="1900533"/>
                <a:ext cx="64576" cy="49715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198824" y="1891166"/>
                  <a:ext cx="82253" cy="691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5" name="Ink 54"/>
                <p14:cNvContentPartPr/>
                <p14:nvPr/>
              </p14:nvContentPartPr>
              <p14:xfrm>
                <a:off x="2648685" y="2125893"/>
                <a:ext cx="330934" cy="111275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640403" y="2115090"/>
                  <a:ext cx="350019" cy="130721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537054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" dirty="0"/>
              <a:t>Bottleneck Analysis</a:t>
            </a:r>
            <a:endParaRPr lang="fr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6312" y="1166312"/>
                <a:ext cx="6542200" cy="5288128"/>
              </a:xfrm>
            </p:spPr>
            <p:txBody>
              <a:bodyPr/>
              <a:lstStyle/>
              <a:p>
                <a:pPr lvl="1"/>
                <a:r>
                  <a:rPr lang="" b="0" dirty="0"/>
                  <a:t>Little: </a:t>
                </a:r>
                <a14:m>
                  <m:oMath xmlns:m="http://schemas.openxmlformats.org/officeDocument/2006/math">
                    <m:r>
                      <a:rPr lang="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acc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acc>
                      </m:e>
                    </m:d>
                    <m:r>
                      <a:rPr lang="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br>
                  <a:rPr lang="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" b="0" i="1" smtClean="0">
                          <a:latin typeface="Cambria Math" panose="02040503050406030204" pitchFamily="18" charset="0"/>
                        </a:rPr>
                        <m:t>⇒ </m:t>
                      </m:r>
                      <m:acc>
                        <m:accPr>
                          <m:chr m:val="̅"/>
                          <m:ctrlPr>
                            <a:rPr lang="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acc>
                        </m:num>
                        <m:den>
                          <m:r>
                            <a:rPr lang="" i="1" dirty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" i="1" dirty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" i="1" dirty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" i="1" dirty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acc>
                    </m:oMath>
                  </m:oMathPara>
                </a14:m>
                <a:endParaRPr lang="" dirty="0"/>
              </a:p>
              <a:p>
                <a:pPr lvl="1"/>
                <a:r>
                  <a:rPr lang="" dirty="0"/>
                  <a:t>Waiting Time: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" dirty="0"/>
              </a:p>
              <a:p>
                <a:pPr lvl="1"/>
                <a:r>
                  <a:rPr lang="" dirty="0"/>
                  <a:t>Utilization: </a:t>
                </a:r>
                <a14:m>
                  <m:oMath xmlns:m="http://schemas.openxmlformats.org/officeDocument/2006/math">
                    <m:r>
                      <a:rPr lang="" b="0" i="1" smtClean="0">
                        <a:latin typeface="Cambria Math" panose="02040503050406030204" pitchFamily="18" charset="0"/>
                      </a:rPr>
                      <m:t>𝜆</m:t>
                    </m:r>
                    <m:acc>
                      <m:accPr>
                        <m:chr m:val="̅"/>
                        <m:ctrlPr>
                          <a:rPr lang="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acc>
                    <m:r>
                      <a:rPr lang="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" b="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" dirty="0"/>
                  <a:t> i.e. </a:t>
                </a:r>
                <a14:m>
                  <m:oMath xmlns:m="http://schemas.openxmlformats.org/officeDocument/2006/math">
                    <m:r>
                      <a:rPr lang="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" i="1">
                          <a:latin typeface="Cambria Math" panose="02040503050406030204" pitchFamily="18" charset="0"/>
                        </a:rPr>
                        <m:t>⇒ </m:t>
                      </m:r>
                      <m:acc>
                        <m:accPr>
                          <m:chr m:val="̅"/>
                          <m:ctrlPr>
                            <a:rPr lang="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" b="0" i="1" dirty="0" smtClean="0"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acc>
                        </m:num>
                        <m:den>
                          <m:r>
                            <a:rPr lang="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" i="1" dirty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" i="1" dirty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" i="1" dirty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acc>
                      <m:r>
                        <a:rPr lang="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" b="0" i="0" dirty="0" smtClean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" b="0" i="1" dirty="0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17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6312" y="1166312"/>
                <a:ext cx="6542200" cy="5288128"/>
              </a:xfrm>
              <a:blipFill>
                <a:blip r:embed="rId3"/>
                <a:stretch>
                  <a:fillRect t="-922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74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C239BF8C-27E7-43E7-93BD-C4DC9C2057F5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7127"/>
          <a:stretch/>
        </p:blipFill>
        <p:spPr>
          <a:xfrm>
            <a:off x="5355458" y="100762"/>
            <a:ext cx="5203361" cy="1792379"/>
          </a:xfrm>
          <a:prstGeom prst="rect">
            <a:avLst/>
          </a:prstGeom>
        </p:spPr>
      </p:pic>
      <p:grpSp>
        <p:nvGrpSpPr>
          <p:cNvPr id="108" name="Group 22"/>
          <p:cNvGrpSpPr>
            <a:grpSpLocks/>
          </p:cNvGrpSpPr>
          <p:nvPr/>
        </p:nvGrpSpPr>
        <p:grpSpPr bwMode="auto">
          <a:xfrm>
            <a:off x="6200876" y="3643952"/>
            <a:ext cx="4448801" cy="2953698"/>
            <a:chOff x="1325" y="1524"/>
            <a:chExt cx="3248" cy="1980"/>
          </a:xfrm>
        </p:grpSpPr>
        <p:sp>
          <p:nvSpPr>
            <p:cNvPr id="109" name="Line 23"/>
            <p:cNvSpPr>
              <a:spLocks noChangeShapeType="1"/>
            </p:cNvSpPr>
            <p:nvPr/>
          </p:nvSpPr>
          <p:spPr bwMode="auto">
            <a:xfrm>
              <a:off x="1680" y="2784"/>
              <a:ext cx="2736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10" name="Line 24"/>
            <p:cNvSpPr>
              <a:spLocks noChangeShapeType="1"/>
            </p:cNvSpPr>
            <p:nvPr/>
          </p:nvSpPr>
          <p:spPr bwMode="auto">
            <a:xfrm flipV="1">
              <a:off x="1680" y="1680"/>
              <a:ext cx="0" cy="1824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11" name="Line 25"/>
            <p:cNvSpPr>
              <a:spLocks noChangeShapeType="1"/>
            </p:cNvSpPr>
            <p:nvPr/>
          </p:nvSpPr>
          <p:spPr bwMode="auto">
            <a:xfrm flipV="1">
              <a:off x="1632" y="1524"/>
              <a:ext cx="2268" cy="1884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2270" y="2803"/>
                  <a:ext cx="620" cy="4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12700" cap="rnd">
                      <a:solidFill>
                        <a:srgbClr val="000000"/>
                      </a:solidFill>
                      <a:prstDash val="sysDot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fr-CH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̅"/>
                                <m:ctrlPr>
                                  <a:rPr lang="fr-CH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CH" sz="20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acc>
                            <m:r>
                              <a:rPr lang="fr-CH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acc>
                              <m:accPr>
                                <m:chr m:val="̅"/>
                                <m:ctrlPr>
                                  <a:rPr lang="fr-CH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CH" sz="2000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acc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oMath>
                    </m:oMathPara>
                  </a14:m>
                  <a:endParaRPr lang="en-GB" altLang="en-US" sz="20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12" name="Text 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70" y="2803"/>
                  <a:ext cx="620" cy="47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rnd">
                      <a:solidFill>
                        <a:srgbClr val="000000"/>
                      </a:solidFill>
                      <a:prstDash val="sysDot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1325" y="3177"/>
                  <a:ext cx="433" cy="2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12700" cap="rnd">
                      <a:solidFill>
                        <a:srgbClr val="000000"/>
                      </a:solidFill>
                      <a:prstDash val="sysDot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altLang="en-US" sz="20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CH" altLang="en-US" sz="200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en-GB" altLang="en-US" sz="20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13" name="Text 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325" y="3177"/>
                  <a:ext cx="433" cy="26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rnd">
                      <a:solidFill>
                        <a:srgbClr val="000000"/>
                      </a:solidFill>
                      <a:prstDash val="sysDot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Freeform 28"/>
            <p:cNvSpPr>
              <a:spLocks/>
            </p:cNvSpPr>
            <p:nvPr/>
          </p:nvSpPr>
          <p:spPr bwMode="auto">
            <a:xfrm>
              <a:off x="1680" y="1524"/>
              <a:ext cx="2220" cy="1260"/>
            </a:xfrm>
            <a:custGeom>
              <a:avLst/>
              <a:gdLst>
                <a:gd name="T0" fmla="*/ 0 w 2220"/>
                <a:gd name="T1" fmla="*/ 1260 h 1260"/>
                <a:gd name="T2" fmla="*/ 702 w 2220"/>
                <a:gd name="T3" fmla="*/ 1260 h 1260"/>
                <a:gd name="T4" fmla="*/ 2220 w 2220"/>
                <a:gd name="T5" fmla="*/ 0 h 1260"/>
                <a:gd name="T6" fmla="*/ 0 60000 65536"/>
                <a:gd name="T7" fmla="*/ 0 60000 65536"/>
                <a:gd name="T8" fmla="*/ 0 60000 65536"/>
                <a:gd name="T9" fmla="*/ 0 w 2220"/>
                <a:gd name="T10" fmla="*/ 0 h 1260"/>
                <a:gd name="T11" fmla="*/ 2220 w 2220"/>
                <a:gd name="T12" fmla="*/ 1260 h 126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0" h="1260">
                  <a:moveTo>
                    <a:pt x="0" y="1260"/>
                  </a:moveTo>
                  <a:lnTo>
                    <a:pt x="702" y="1260"/>
                  </a:lnTo>
                  <a:lnTo>
                    <a:pt x="2220" y="0"/>
                  </a:ln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4067" y="2784"/>
                  <a:ext cx="506" cy="2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12700" cap="rnd">
                      <a:solidFill>
                        <a:srgbClr val="000000"/>
                      </a:solidFill>
                      <a:prstDash val="sysDot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altLang="en-US" sz="2000" b="0" i="1" dirty="0" smtClean="0">
                            <a:latin typeface="Cambria Math" panose="02040503050406030204" pitchFamily="18" charset="0"/>
                          </a:rPr>
                          <m:t> 1/</m:t>
                        </m:r>
                        <m:r>
                          <a:rPr lang="fr-CH" altLang="en-US" sz="20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GB" altLang="en-US" sz="20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15" name="Text 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067" y="2784"/>
                  <a:ext cx="506" cy="268"/>
                </a:xfrm>
                <a:prstGeom prst="rect">
                  <a:avLst/>
                </a:prstGeom>
                <a:blipFill>
                  <a:blip r:embed="rId7"/>
                  <a:stretch>
                    <a:fillRect b="-13636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rnd">
                      <a:solidFill>
                        <a:srgbClr val="000000"/>
                      </a:solidFill>
                      <a:prstDash val="sysDot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6" name="Text Box 30"/>
            <p:cNvSpPr txBox="1">
              <a:spLocks noChangeArrowheads="1"/>
            </p:cNvSpPr>
            <p:nvPr/>
          </p:nvSpPr>
          <p:spPr bwMode="auto">
            <a:xfrm>
              <a:off x="1603" y="1632"/>
              <a:ext cx="1084" cy="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fr-CH" altLang="en-US" sz="2000" dirty="0" err="1">
                  <a:latin typeface="+mj-lt"/>
                </a:rPr>
                <a:t>waiting</a:t>
              </a:r>
              <a:r>
                <a:rPr lang="fr-CH" altLang="en-US" sz="2000" dirty="0">
                  <a:latin typeface="+mj-lt"/>
                </a:rPr>
                <a:t> time</a:t>
              </a:r>
              <a:endParaRPr lang="en-GB" altLang="en-US" sz="20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4120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" dirty="0"/>
              <a:t>Exact solution using queuing network theory</a:t>
            </a:r>
            <a:endParaRPr lang="en-US" dirty="0"/>
          </a:p>
        </p:txBody>
      </p:sp>
      <p:sp>
        <p:nvSpPr>
          <p:cNvPr id="3277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B90CA8C4-C49C-4B4C-AF5C-9A28DDC3F3D8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AACB70-A2C5-4517-B897-A5EB8BB80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327" y="860250"/>
            <a:ext cx="10102309" cy="599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238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impact of doubling the capacity on the average waiting time ?</a:t>
            </a:r>
          </a:p>
        </p:txBody>
      </p:sp>
      <p:sp>
        <p:nvSpPr>
          <p:cNvPr id="4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Reduction by more than 2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Reduction by less than 2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No reduction</a:t>
            </a:r>
          </a:p>
          <a:p>
            <a:pPr marL="457200" indent="-457200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I don’t know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12C9490-29B1-450A-A54A-1A528E3E45A2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180221" y="908050"/>
            <a:ext cx="4778375" cy="3131386"/>
            <a:chOff x="2310063" y="1594976"/>
            <a:chExt cx="5835316" cy="390345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3083" t="1" r="15913" b="32530"/>
            <a:stretch/>
          </p:blipFill>
          <p:spPr>
            <a:xfrm>
              <a:off x="2310063" y="1594976"/>
              <a:ext cx="5835316" cy="390345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134727" y="4788568"/>
              <a:ext cx="644434" cy="4603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n-lt"/>
                </a:rPr>
                <a:t>1/c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91064" y="1957136"/>
              <a:ext cx="2760964" cy="4603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n-lt"/>
                </a:rPr>
                <a:t>Average waiting time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026591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curve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fr-CH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e>
                    </m:d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CH" b="0" i="0" smtClean="0">
                        <a:latin typeface="Cambria Math" panose="02040503050406030204" pitchFamily="18" charset="0"/>
                      </a:rPr>
                      <m:t>average</m:t>
                    </m:r>
                    <m:r>
                      <a:rPr lang="fr-CH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CH" b="0" i="0" smtClean="0">
                        <a:latin typeface="Cambria Math" panose="02040503050406030204" pitchFamily="18" charset="0"/>
                      </a:rPr>
                      <m:t>waiting</m:t>
                    </m:r>
                    <m:r>
                      <a:rPr lang="fr-CH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CH" b="0" i="0" smtClean="0">
                        <a:latin typeface="Cambria Math" panose="02040503050406030204" pitchFamily="18" charset="0"/>
                      </a:rPr>
                      <m:t>time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convex and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fr-CH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fr-CH" b="0" dirty="0"/>
              </a:p>
              <a:p>
                <a:endParaRPr lang="en-US" dirty="0"/>
              </a:p>
              <a:p>
                <a:pPr/>
                <a:r>
                  <a:rPr lang="en-US" dirty="0"/>
                  <a:t>Thus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e>
                    </m:d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×0+</m:t>
                        </m:r>
                        <m:f>
                          <m:f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e>
                    </m:d>
                    <m:r>
                      <a:rPr lang="fr-CH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r-CH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fr-CH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r-CH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e>
                    </m:d>
                  </m:oMath>
                </a14:m>
                <a:br>
                  <a:rPr lang="fr-CH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e>
                      </m:d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other words, it reduces by more than 2</a:t>
                </a:r>
              </a:p>
              <a:p>
                <a:r>
                  <a:rPr lang="en-US" dirty="0"/>
                  <a:t>Answer A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652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playback buffer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Sources sends at constant rate: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Destination wants to obtain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delay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offset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Assume FIFO network with </a:t>
                </a:r>
                <a:br>
                  <a:rPr lang="en-US" dirty="0"/>
                </a:br>
                <a:r>
                  <a:rPr lang="en-US" dirty="0"/>
                  <a:t>delay jitter bounded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:r>
                  <a:rPr lang="en-US" dirty="0"/>
                  <a:t>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between the two parallel lines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Take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given by the line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, i.e.</a:t>
                </a:r>
                <a:r>
                  <a:rPr lang="" dirty="0"/>
                  <a:t> (</a:t>
                </a:r>
                <a:r>
                  <a:rPr lang="" dirty="0">
                    <a:solidFill>
                      <a:srgbClr val="FF3300"/>
                    </a:solidFill>
                  </a:rPr>
                  <a:t>Playback Policy</a:t>
                </a:r>
                <a:r>
                  <a:rPr lang="" dirty="0"/>
                  <a:t>):</a:t>
                </a:r>
                <a:br>
                  <a:rPr lang="en-US" dirty="0"/>
                </a:br>
                <a:r>
                  <a:rPr lang="en-US" dirty="0"/>
                  <a:t>	Wait for a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 before reading the first bit</a:t>
                </a:r>
                <a:br>
                  <a:rPr lang="en-US" dirty="0"/>
                </a:br>
                <a:r>
                  <a:rPr lang="en-US" dirty="0"/>
                  <a:t>	Then read at constant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:r>
                  <a:rPr lang="en-US" dirty="0"/>
                  <a:t>so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We have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fr-CH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therefore: all bits arrive before time to read them (no starvation)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9" t="-8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E7D0FA4-8A7B-4C4A-B7BA-688211CABBFB}"/>
              </a:ext>
            </a:extLst>
          </p:cNvPr>
          <p:cNvGrpSpPr/>
          <p:nvPr/>
        </p:nvGrpSpPr>
        <p:grpSpPr>
          <a:xfrm>
            <a:off x="5308461" y="196554"/>
            <a:ext cx="4218217" cy="3584307"/>
            <a:chOff x="5308461" y="196554"/>
            <a:chExt cx="4218217" cy="3584307"/>
          </a:xfrm>
        </p:grpSpPr>
        <p:grpSp>
          <p:nvGrpSpPr>
            <p:cNvPr id="25" name="Group 24"/>
            <p:cNvGrpSpPr/>
            <p:nvPr/>
          </p:nvGrpSpPr>
          <p:grpSpPr>
            <a:xfrm>
              <a:off x="5308461" y="1380501"/>
              <a:ext cx="4218217" cy="2400360"/>
              <a:chOff x="5219517" y="1529875"/>
              <a:chExt cx="4218217" cy="2400360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5219517" y="3542855"/>
                <a:ext cx="3886200" cy="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000">
                  <a:latin typeface="+mj-lt"/>
                </a:endParaRPr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 flipV="1">
                <a:off x="5219517" y="1637855"/>
                <a:ext cx="0" cy="190500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000">
                  <a:latin typeface="+mj-lt"/>
                </a:endParaRPr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 flipV="1">
                <a:off x="5219517" y="1714055"/>
                <a:ext cx="1752600" cy="182880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000">
                  <a:latin typeface="+mj-lt"/>
                </a:endParaRPr>
              </a:p>
            </p:txBody>
          </p:sp>
          <p:sp>
            <p:nvSpPr>
              <p:cNvPr id="8" name="Text Box 5"/>
              <p:cNvSpPr txBox="1">
                <a:spLocks noChangeArrowheads="1"/>
              </p:cNvSpPr>
              <p:nvPr/>
            </p:nvSpPr>
            <p:spPr bwMode="auto">
              <a:xfrm>
                <a:off x="6173403" y="1626743"/>
                <a:ext cx="57740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fr-FR" altLang="fr-FR" sz="2000">
                    <a:latin typeface="+mj-lt"/>
                  </a:rPr>
                  <a:t>A(t)</a:t>
                </a:r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 flipV="1">
                <a:off x="6438717" y="1714055"/>
                <a:ext cx="1752600" cy="182880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000">
                  <a:latin typeface="+mj-lt"/>
                </a:endParaRPr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 flipV="1">
                <a:off x="7200717" y="1714055"/>
                <a:ext cx="1752600" cy="1828800"/>
              </a:xfrm>
              <a:prstGeom prst="line">
                <a:avLst/>
              </a:prstGeom>
              <a:noFill/>
              <a:ln w="1905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000">
                  <a:latin typeface="+mj-lt"/>
                </a:endParaRPr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 flipV="1">
                <a:off x="6819717" y="1714055"/>
                <a:ext cx="1752600" cy="182880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000">
                  <a:latin typeface="+mj-lt"/>
                </a:endParaRPr>
              </a:p>
            </p:txBody>
          </p:sp>
          <p:sp>
            <p:nvSpPr>
              <p:cNvPr id="12" name="Freeform 9"/>
              <p:cNvSpPr>
                <a:spLocks/>
              </p:cNvSpPr>
              <p:nvPr/>
            </p:nvSpPr>
            <p:spPr bwMode="auto">
              <a:xfrm>
                <a:off x="6807017" y="1733105"/>
                <a:ext cx="2063750" cy="1809750"/>
              </a:xfrm>
              <a:custGeom>
                <a:avLst/>
                <a:gdLst>
                  <a:gd name="T0" fmla="*/ 0 w 1300"/>
                  <a:gd name="T1" fmla="*/ 1809750 h 1140"/>
                  <a:gd name="T2" fmla="*/ 57150 w 1300"/>
                  <a:gd name="T3" fmla="*/ 1714500 h 1140"/>
                  <a:gd name="T4" fmla="*/ 107950 w 1300"/>
                  <a:gd name="T5" fmla="*/ 1657350 h 1140"/>
                  <a:gd name="T6" fmla="*/ 139700 w 1300"/>
                  <a:gd name="T7" fmla="*/ 1619250 h 1140"/>
                  <a:gd name="T8" fmla="*/ 177800 w 1300"/>
                  <a:gd name="T9" fmla="*/ 1593850 h 1140"/>
                  <a:gd name="T10" fmla="*/ 247650 w 1300"/>
                  <a:gd name="T11" fmla="*/ 1536700 h 1140"/>
                  <a:gd name="T12" fmla="*/ 425450 w 1300"/>
                  <a:gd name="T13" fmla="*/ 1435100 h 1140"/>
                  <a:gd name="T14" fmla="*/ 546100 w 1300"/>
                  <a:gd name="T15" fmla="*/ 1397000 h 1140"/>
                  <a:gd name="T16" fmla="*/ 812800 w 1300"/>
                  <a:gd name="T17" fmla="*/ 1212850 h 1140"/>
                  <a:gd name="T18" fmla="*/ 889000 w 1300"/>
                  <a:gd name="T19" fmla="*/ 1098550 h 1140"/>
                  <a:gd name="T20" fmla="*/ 1041400 w 1300"/>
                  <a:gd name="T21" fmla="*/ 806450 h 1140"/>
                  <a:gd name="T22" fmla="*/ 1143000 w 1300"/>
                  <a:gd name="T23" fmla="*/ 457200 h 1140"/>
                  <a:gd name="T24" fmla="*/ 1244600 w 1300"/>
                  <a:gd name="T25" fmla="*/ 298450 h 1140"/>
                  <a:gd name="T26" fmla="*/ 1346200 w 1300"/>
                  <a:gd name="T27" fmla="*/ 234950 h 1140"/>
                  <a:gd name="T28" fmla="*/ 1397000 w 1300"/>
                  <a:gd name="T29" fmla="*/ 215900 h 1140"/>
                  <a:gd name="T30" fmla="*/ 1543050 w 1300"/>
                  <a:gd name="T31" fmla="*/ 139700 h 1140"/>
                  <a:gd name="T32" fmla="*/ 1746250 w 1300"/>
                  <a:gd name="T33" fmla="*/ 95250 h 1140"/>
                  <a:gd name="T34" fmla="*/ 1873250 w 1300"/>
                  <a:gd name="T35" fmla="*/ 76200 h 1140"/>
                  <a:gd name="T36" fmla="*/ 1936750 w 1300"/>
                  <a:gd name="T37" fmla="*/ 63500 h 1140"/>
                  <a:gd name="T38" fmla="*/ 1968500 w 1300"/>
                  <a:gd name="T39" fmla="*/ 57150 h 1140"/>
                  <a:gd name="T40" fmla="*/ 2044700 w 1300"/>
                  <a:gd name="T41" fmla="*/ 12700 h 1140"/>
                  <a:gd name="T42" fmla="*/ 2063750 w 1300"/>
                  <a:gd name="T43" fmla="*/ 0 h 114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300"/>
                  <a:gd name="T67" fmla="*/ 0 h 1140"/>
                  <a:gd name="T68" fmla="*/ 1300 w 1300"/>
                  <a:gd name="T69" fmla="*/ 1140 h 114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300" h="1140">
                    <a:moveTo>
                      <a:pt x="0" y="1140"/>
                    </a:moveTo>
                    <a:cubicBezTo>
                      <a:pt x="17" y="1123"/>
                      <a:pt x="26" y="1101"/>
                      <a:pt x="36" y="1080"/>
                    </a:cubicBezTo>
                    <a:cubicBezTo>
                      <a:pt x="43" y="1066"/>
                      <a:pt x="57" y="1055"/>
                      <a:pt x="68" y="1044"/>
                    </a:cubicBezTo>
                    <a:cubicBezTo>
                      <a:pt x="75" y="1037"/>
                      <a:pt x="80" y="1027"/>
                      <a:pt x="88" y="1020"/>
                    </a:cubicBezTo>
                    <a:cubicBezTo>
                      <a:pt x="95" y="1014"/>
                      <a:pt x="112" y="1004"/>
                      <a:pt x="112" y="1004"/>
                    </a:cubicBezTo>
                    <a:cubicBezTo>
                      <a:pt x="124" y="987"/>
                      <a:pt x="142" y="982"/>
                      <a:pt x="156" y="968"/>
                    </a:cubicBezTo>
                    <a:cubicBezTo>
                      <a:pt x="185" y="939"/>
                      <a:pt x="229" y="916"/>
                      <a:pt x="268" y="904"/>
                    </a:cubicBezTo>
                    <a:cubicBezTo>
                      <a:pt x="292" y="897"/>
                      <a:pt x="322" y="892"/>
                      <a:pt x="344" y="880"/>
                    </a:cubicBezTo>
                    <a:cubicBezTo>
                      <a:pt x="402" y="848"/>
                      <a:pt x="467" y="813"/>
                      <a:pt x="512" y="764"/>
                    </a:cubicBezTo>
                    <a:cubicBezTo>
                      <a:pt x="532" y="742"/>
                      <a:pt x="544" y="717"/>
                      <a:pt x="560" y="692"/>
                    </a:cubicBezTo>
                    <a:cubicBezTo>
                      <a:pt x="598" y="635"/>
                      <a:pt x="642" y="577"/>
                      <a:pt x="656" y="508"/>
                    </a:cubicBezTo>
                    <a:cubicBezTo>
                      <a:pt x="669" y="443"/>
                      <a:pt x="680" y="341"/>
                      <a:pt x="720" y="288"/>
                    </a:cubicBezTo>
                    <a:cubicBezTo>
                      <a:pt x="737" y="237"/>
                      <a:pt x="746" y="226"/>
                      <a:pt x="784" y="188"/>
                    </a:cubicBezTo>
                    <a:cubicBezTo>
                      <a:pt x="804" y="168"/>
                      <a:pt x="820" y="155"/>
                      <a:pt x="848" y="148"/>
                    </a:cubicBezTo>
                    <a:cubicBezTo>
                      <a:pt x="887" y="122"/>
                      <a:pt x="826" y="161"/>
                      <a:pt x="880" y="136"/>
                    </a:cubicBezTo>
                    <a:cubicBezTo>
                      <a:pt x="911" y="122"/>
                      <a:pt x="938" y="99"/>
                      <a:pt x="972" y="88"/>
                    </a:cubicBezTo>
                    <a:cubicBezTo>
                      <a:pt x="1013" y="74"/>
                      <a:pt x="1058" y="68"/>
                      <a:pt x="1100" y="60"/>
                    </a:cubicBezTo>
                    <a:cubicBezTo>
                      <a:pt x="1127" y="55"/>
                      <a:pt x="1153" y="53"/>
                      <a:pt x="1180" y="48"/>
                    </a:cubicBezTo>
                    <a:cubicBezTo>
                      <a:pt x="1193" y="45"/>
                      <a:pt x="1207" y="43"/>
                      <a:pt x="1220" y="40"/>
                    </a:cubicBezTo>
                    <a:cubicBezTo>
                      <a:pt x="1227" y="39"/>
                      <a:pt x="1240" y="36"/>
                      <a:pt x="1240" y="36"/>
                    </a:cubicBezTo>
                    <a:cubicBezTo>
                      <a:pt x="1256" y="25"/>
                      <a:pt x="1271" y="19"/>
                      <a:pt x="1288" y="8"/>
                    </a:cubicBezTo>
                    <a:cubicBezTo>
                      <a:pt x="1292" y="5"/>
                      <a:pt x="1300" y="0"/>
                      <a:pt x="1300" y="0"/>
                    </a:cubicBezTo>
                  </a:path>
                </a:pathLst>
              </a:custGeom>
              <a:noFill/>
              <a:ln w="19050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000">
                  <a:latin typeface="+mj-lt"/>
                </a:endParaRPr>
              </a:p>
            </p:txBody>
          </p:sp>
          <p:sp>
            <p:nvSpPr>
              <p:cNvPr id="13" name="Text Box 10"/>
              <p:cNvSpPr txBox="1">
                <a:spLocks noChangeArrowheads="1"/>
              </p:cNvSpPr>
              <p:nvPr/>
            </p:nvSpPr>
            <p:spPr bwMode="auto">
              <a:xfrm>
                <a:off x="7710553" y="1641030"/>
                <a:ext cx="631776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fr-FR" altLang="fr-FR" sz="2000">
                    <a:latin typeface="+mj-lt"/>
                  </a:rPr>
                  <a:t>A’(t)</a:t>
                </a:r>
              </a:p>
            </p:txBody>
          </p:sp>
          <p:sp>
            <p:nvSpPr>
              <p:cNvPr id="14" name="Text Box 11"/>
              <p:cNvSpPr txBox="1">
                <a:spLocks noChangeArrowheads="1"/>
              </p:cNvSpPr>
              <p:nvPr/>
            </p:nvSpPr>
            <p:spPr bwMode="auto">
              <a:xfrm>
                <a:off x="8852316" y="1641030"/>
                <a:ext cx="585418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fr-FR" altLang="fr-FR" sz="2000">
                    <a:latin typeface="+mj-lt"/>
                  </a:rPr>
                  <a:t>D(t)</a:t>
                </a:r>
              </a:p>
            </p:txBody>
          </p:sp>
          <p:sp>
            <p:nvSpPr>
              <p:cNvPr id="15" name="Text Box 12"/>
              <p:cNvSpPr txBox="1">
                <a:spLocks noChangeArrowheads="1"/>
              </p:cNvSpPr>
              <p:nvPr/>
            </p:nvSpPr>
            <p:spPr bwMode="auto">
              <a:xfrm>
                <a:off x="8514179" y="3206275"/>
                <a:ext cx="663964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/>
                <a:r>
                  <a:rPr lang="fr-FR" altLang="fr-FR" sz="2000">
                    <a:latin typeface="+mj-lt"/>
                  </a:rPr>
                  <a:t>time</a:t>
                </a:r>
              </a:p>
            </p:txBody>
          </p:sp>
          <p:sp>
            <p:nvSpPr>
              <p:cNvPr id="16" name="Text Box 13"/>
              <p:cNvSpPr txBox="1">
                <a:spLocks noChangeArrowheads="1"/>
              </p:cNvSpPr>
              <p:nvPr/>
            </p:nvSpPr>
            <p:spPr bwMode="auto">
              <a:xfrm>
                <a:off x="5252338" y="1529875"/>
                <a:ext cx="56618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/>
                <a:r>
                  <a:rPr lang="fr-FR" altLang="fr-FR" sz="2000">
                    <a:latin typeface="+mj-lt"/>
                  </a:rPr>
                  <a:t>bits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 Box 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443582" y="3530125"/>
                    <a:ext cx="753860" cy="4001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altLang="fr-FR" sz="20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altLang="fr-FR" sz="2000" i="1" dirty="0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oMath>
                      </m:oMathPara>
                    </a14:m>
                    <a:endParaRPr lang="fr-FR" altLang="fr-FR" sz="2000" dirty="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17" name="Text 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443582" y="3530125"/>
                    <a:ext cx="753860" cy="40011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5385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fr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 Box 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471015" y="3530125"/>
                    <a:ext cx="1213794" cy="4001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altLang="fr-FR" sz="20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fr-FR" altLang="fr-FR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altLang="fr-FR" sz="200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fr-CH" altLang="fr-FR" sz="2000" b="0" i="0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fr-CH" altLang="fr-FR" sz="2000" b="0" i="0" dirty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oMath>
                      </m:oMathPara>
                    </a14:m>
                    <a:endParaRPr lang="fr-FR" altLang="fr-FR" sz="2000" dirty="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18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471015" y="3530125"/>
                    <a:ext cx="1213794" cy="4001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fr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 Box 1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989901" y="3530125"/>
                    <a:ext cx="1213794" cy="4001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altLang="fr-FR" sz="20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fr-FR" altLang="fr-FR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altLang="fr-FR" sz="200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fr-CH" altLang="fr-FR" sz="2000" b="0" i="0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fr-CH" altLang="fr-FR" sz="2000" b="0" i="0" dirty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oMath>
                      </m:oMathPara>
                    </a14:m>
                    <a:endParaRPr lang="fr-FR" altLang="fr-FR" sz="2000" dirty="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19" name="Text 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989901" y="3530125"/>
                    <a:ext cx="1213794" cy="4001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fr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" name="Line 19"/>
              <p:cNvSpPr>
                <a:spLocks noChangeShapeType="1"/>
              </p:cNvSpPr>
              <p:nvPr/>
            </p:nvSpPr>
            <p:spPr bwMode="auto">
              <a:xfrm>
                <a:off x="6603817" y="2114105"/>
                <a:ext cx="1358900" cy="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000">
                  <a:latin typeface="+mj-lt"/>
                </a:endParaRPr>
              </a:p>
            </p:txBody>
          </p:sp>
          <p:sp>
            <p:nvSpPr>
              <p:cNvPr id="23" name="Text Box 20"/>
              <p:cNvSpPr txBox="1">
                <a:spLocks noChangeArrowheads="1"/>
              </p:cNvSpPr>
              <p:nvPr/>
            </p:nvSpPr>
            <p:spPr bwMode="auto">
              <a:xfrm>
                <a:off x="6920023" y="1779113"/>
                <a:ext cx="562975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/>
                <a:r>
                  <a:rPr lang="fr-FR" altLang="fr-FR" sz="2000">
                    <a:latin typeface="+mj-lt"/>
                  </a:rPr>
                  <a:t>d(t)</a:t>
                </a:r>
              </a:p>
            </p:txBody>
          </p:sp>
        </p:grpSp>
        <p:pic>
          <p:nvPicPr>
            <p:cNvPr id="24" name="Picture 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801689" y="196554"/>
              <a:ext cx="2533650" cy="96202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6960962" y="2318820"/>
              <a:ext cx="4716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D1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867370" y="2667142"/>
              <a:ext cx="4716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D2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96109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Capacity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3566" y="1052513"/>
                <a:ext cx="5612888" cy="5689600"/>
              </a:xfrm>
            </p:spPr>
            <p:txBody>
              <a:bodyPr/>
              <a:lstStyle/>
              <a:p>
                <a:r>
                  <a:rPr lang="en-US" dirty="0"/>
                  <a:t>The curve shows that there is a critical capacity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, such that</a:t>
                </a:r>
                <a:br>
                  <a:rPr lang="en-US" dirty="0"/>
                </a:br>
                <a:r>
                  <a:rPr lang="en-US" dirty="0"/>
                  <a:t>above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the waiting time is very small, below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it increases linearly</a:t>
                </a:r>
              </a:p>
              <a:p>
                <a:endParaRPr lang="en-US" dirty="0"/>
              </a:p>
              <a:p>
                <a:r>
                  <a:rPr lang="en-US" dirty="0"/>
                  <a:t>The system should be designed to operate with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fr-CH" b="0" dirty="0"/>
              </a:p>
              <a:p>
                <a:r>
                  <a:rPr lang="en-US" dirty="0"/>
                  <a:t>Bottleneck analysis gives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CH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acc>
                          <m:accPr>
                            <m:chr m:val="̅"/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acc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is the average number of skiers in domain and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is the average time on slope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3566" y="1052513"/>
                <a:ext cx="5612888" cy="5689600"/>
              </a:xfrm>
              <a:blipFill>
                <a:blip r:embed="rId2"/>
                <a:stretch>
                  <a:fillRect l="-1629" t="-8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322" y="619234"/>
            <a:ext cx="4779678" cy="31336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697579" y="2186042"/>
                <a:ext cx="444352" cy="612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H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H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fr-CH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H" b="0" i="1" dirty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fr-CH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579" y="2186042"/>
                <a:ext cx="444352" cy="6127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2763" y="3897314"/>
            <a:ext cx="4659637" cy="294203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31DCAA9-84B3-45B2-B097-F5256C2237AA}"/>
              </a:ext>
            </a:extLst>
          </p:cNvPr>
          <p:cNvCxnSpPr>
            <a:cxnSpLocks/>
          </p:cNvCxnSpPr>
          <p:nvPr/>
        </p:nvCxnSpPr>
        <p:spPr bwMode="auto">
          <a:xfrm flipH="1">
            <a:off x="6697579" y="2720898"/>
            <a:ext cx="112099" cy="789103"/>
          </a:xfrm>
          <a:prstGeom prst="straightConnector1">
            <a:avLst/>
          </a:prstGeom>
          <a:noFill/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5910554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Conclusions</a:t>
            </a:r>
          </a:p>
        </p:txBody>
      </p:sp>
      <p:sp>
        <p:nvSpPr>
          <p:cNvPr id="34819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Queuing is essential in communication and information systems</a:t>
            </a:r>
          </a:p>
          <a:p>
            <a:endParaRPr lang="en-US" dirty="0"/>
          </a:p>
          <a:p>
            <a:r>
              <a:rPr lang="en-US" dirty="0"/>
              <a:t>M/M/1, M/GI/1</a:t>
            </a:r>
            <a:r>
              <a:rPr lang="en-US"/>
              <a:t>, M/GI/1/PS </a:t>
            </a:r>
            <a:r>
              <a:rPr lang="en-US" dirty="0"/>
              <a:t>and variants have closed forms </a:t>
            </a:r>
            <a:br>
              <a:rPr lang="en-US" dirty="0"/>
            </a:br>
            <a:endParaRPr lang="en-US" dirty="0"/>
          </a:p>
          <a:p>
            <a:r>
              <a:rPr lang="en-US" dirty="0"/>
              <a:t>Little’s formula and other operational laws are powerful tools, not just for queuing systems</a:t>
            </a:r>
          </a:p>
          <a:p>
            <a:endParaRPr lang="en-US" dirty="0"/>
          </a:p>
          <a:p>
            <a:r>
              <a:rPr lang="en-US" dirty="0"/>
              <a:t>Bottleneck analysis and worst case analysis are usually very simple and often give good insights</a:t>
            </a:r>
          </a:p>
          <a:p>
            <a:endParaRPr lang="en-US" dirty="0"/>
          </a:p>
        </p:txBody>
      </p:sp>
      <p:sp>
        <p:nvSpPr>
          <p:cNvPr id="34820" name="Footer Placeholder 1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6314D0C1-512D-4F3A-B1AF-F0CBA78CBA04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34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large should the playback buffer be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PAnswers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/>
            <p:txBody>
              <a:bodyPr>
                <a:normAutofit/>
              </a:bodyPr>
              <a:lstStyle/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l-GR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l-GR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b="0" i="1" dirty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en-US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fr-CH" i="1" dirty="0">
                        <a:latin typeface="Cambria Math" panose="02040503050406030204" pitchFamily="18" charset="0"/>
                      </a:rPr>
                      <m:t>2 </m:t>
                    </m:r>
                    <m:r>
                      <a:rPr lang="fr-CH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fr-CH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CH" dirty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en-US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fr-CH" dirty="0"/>
                  <a:t>3</a:t>
                </a:r>
                <a14:m>
                  <m:oMath xmlns:m="http://schemas.openxmlformats.org/officeDocument/2006/math">
                    <m:r>
                      <a:rPr lang="fr-CH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H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fr-CH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CH" dirty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en-US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fr-CH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H" i="1" dirty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fr-CH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fr-CH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fr-CH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CH" dirty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d>
                  </m:oMath>
                </a14:m>
                <a:endParaRPr lang="en-US" dirty="0"/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None of the above</a:t>
                </a:r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lphaUcPeriod"/>
                </a:pPr>
                <a:r>
                  <a:rPr lang="en-US" dirty="0"/>
                  <a:t>I don’t know</a:t>
                </a:r>
              </a:p>
            </p:txBody>
          </p:sp>
        </mc:Choice>
        <mc:Fallback xmlns="">
          <p:sp>
            <p:nvSpPr>
              <p:cNvPr id="3" name="TPAnswers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4"/>
                </p:custDataLst>
              </p:nvPr>
            </p:nvSpPr>
            <p:spPr>
              <a:blipFill>
                <a:blip r:embed="rId5"/>
                <a:stretch>
                  <a:fillRect l="-1034" t="-96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6CBC521-A9C6-4333-992D-9CE36AF8A54F}"/>
              </a:ext>
            </a:extLst>
          </p:cNvPr>
          <p:cNvGrpSpPr/>
          <p:nvPr/>
        </p:nvGrpSpPr>
        <p:grpSpPr>
          <a:xfrm>
            <a:off x="6360744" y="1618950"/>
            <a:ext cx="4198179" cy="3568918"/>
            <a:chOff x="6360744" y="1618950"/>
            <a:chExt cx="4198179" cy="3568918"/>
          </a:xfrm>
        </p:grpSpPr>
        <p:grpSp>
          <p:nvGrpSpPr>
            <p:cNvPr id="5" name="Group 4"/>
            <p:cNvGrpSpPr/>
            <p:nvPr/>
          </p:nvGrpSpPr>
          <p:grpSpPr>
            <a:xfrm>
              <a:off x="6360744" y="2818286"/>
              <a:ext cx="4198179" cy="2369582"/>
              <a:chOff x="5219517" y="1545264"/>
              <a:chExt cx="4198179" cy="2369582"/>
            </a:xfrm>
          </p:grpSpPr>
          <p:sp>
            <p:nvSpPr>
              <p:cNvPr id="6" name="Line 2"/>
              <p:cNvSpPr>
                <a:spLocks noChangeShapeType="1"/>
              </p:cNvSpPr>
              <p:nvPr/>
            </p:nvSpPr>
            <p:spPr bwMode="auto">
              <a:xfrm>
                <a:off x="5219517" y="3542855"/>
                <a:ext cx="3886200" cy="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" name="Line 3"/>
              <p:cNvSpPr>
                <a:spLocks noChangeShapeType="1"/>
              </p:cNvSpPr>
              <p:nvPr/>
            </p:nvSpPr>
            <p:spPr bwMode="auto">
              <a:xfrm flipV="1">
                <a:off x="5219517" y="1637855"/>
                <a:ext cx="0" cy="190500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8" name="Line 4"/>
              <p:cNvSpPr>
                <a:spLocks noChangeShapeType="1"/>
              </p:cNvSpPr>
              <p:nvPr/>
            </p:nvSpPr>
            <p:spPr bwMode="auto">
              <a:xfrm flipV="1">
                <a:off x="5219517" y="1714055"/>
                <a:ext cx="1752600" cy="182880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9" name="Text Box 5"/>
              <p:cNvSpPr txBox="1">
                <a:spLocks noChangeArrowheads="1"/>
              </p:cNvSpPr>
              <p:nvPr/>
            </p:nvSpPr>
            <p:spPr bwMode="auto">
              <a:xfrm>
                <a:off x="6194242" y="1626743"/>
                <a:ext cx="53572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fr-FR" altLang="fr-FR">
                    <a:latin typeface="+mj-lt"/>
                  </a:rPr>
                  <a:t>A(t)</a:t>
                </a:r>
              </a:p>
            </p:txBody>
          </p:sp>
          <p:sp>
            <p:nvSpPr>
              <p:cNvPr id="10" name="Line 6"/>
              <p:cNvSpPr>
                <a:spLocks noChangeShapeType="1"/>
              </p:cNvSpPr>
              <p:nvPr/>
            </p:nvSpPr>
            <p:spPr bwMode="auto">
              <a:xfrm flipV="1">
                <a:off x="6438717" y="1714055"/>
                <a:ext cx="1752600" cy="182880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1" name="Line 7"/>
              <p:cNvSpPr>
                <a:spLocks noChangeShapeType="1"/>
              </p:cNvSpPr>
              <p:nvPr/>
            </p:nvSpPr>
            <p:spPr bwMode="auto">
              <a:xfrm flipV="1">
                <a:off x="7200717" y="1714055"/>
                <a:ext cx="1752600" cy="1828800"/>
              </a:xfrm>
              <a:prstGeom prst="line">
                <a:avLst/>
              </a:prstGeom>
              <a:noFill/>
              <a:ln w="1905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2" name="Line 8"/>
              <p:cNvSpPr>
                <a:spLocks noChangeShapeType="1"/>
              </p:cNvSpPr>
              <p:nvPr/>
            </p:nvSpPr>
            <p:spPr bwMode="auto">
              <a:xfrm flipV="1">
                <a:off x="6819717" y="1714055"/>
                <a:ext cx="1752600" cy="182880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6807017" y="1733105"/>
                <a:ext cx="2063750" cy="1809750"/>
              </a:xfrm>
              <a:custGeom>
                <a:avLst/>
                <a:gdLst>
                  <a:gd name="T0" fmla="*/ 0 w 1300"/>
                  <a:gd name="T1" fmla="*/ 1809750 h 1140"/>
                  <a:gd name="T2" fmla="*/ 57150 w 1300"/>
                  <a:gd name="T3" fmla="*/ 1714500 h 1140"/>
                  <a:gd name="T4" fmla="*/ 107950 w 1300"/>
                  <a:gd name="T5" fmla="*/ 1657350 h 1140"/>
                  <a:gd name="T6" fmla="*/ 139700 w 1300"/>
                  <a:gd name="T7" fmla="*/ 1619250 h 1140"/>
                  <a:gd name="T8" fmla="*/ 177800 w 1300"/>
                  <a:gd name="T9" fmla="*/ 1593850 h 1140"/>
                  <a:gd name="T10" fmla="*/ 247650 w 1300"/>
                  <a:gd name="T11" fmla="*/ 1536700 h 1140"/>
                  <a:gd name="T12" fmla="*/ 425450 w 1300"/>
                  <a:gd name="T13" fmla="*/ 1435100 h 1140"/>
                  <a:gd name="T14" fmla="*/ 546100 w 1300"/>
                  <a:gd name="T15" fmla="*/ 1397000 h 1140"/>
                  <a:gd name="T16" fmla="*/ 812800 w 1300"/>
                  <a:gd name="T17" fmla="*/ 1212850 h 1140"/>
                  <a:gd name="T18" fmla="*/ 889000 w 1300"/>
                  <a:gd name="T19" fmla="*/ 1098550 h 1140"/>
                  <a:gd name="T20" fmla="*/ 1041400 w 1300"/>
                  <a:gd name="T21" fmla="*/ 806450 h 1140"/>
                  <a:gd name="T22" fmla="*/ 1143000 w 1300"/>
                  <a:gd name="T23" fmla="*/ 457200 h 1140"/>
                  <a:gd name="T24" fmla="*/ 1244600 w 1300"/>
                  <a:gd name="T25" fmla="*/ 298450 h 1140"/>
                  <a:gd name="T26" fmla="*/ 1346200 w 1300"/>
                  <a:gd name="T27" fmla="*/ 234950 h 1140"/>
                  <a:gd name="T28" fmla="*/ 1397000 w 1300"/>
                  <a:gd name="T29" fmla="*/ 215900 h 1140"/>
                  <a:gd name="T30" fmla="*/ 1543050 w 1300"/>
                  <a:gd name="T31" fmla="*/ 139700 h 1140"/>
                  <a:gd name="T32" fmla="*/ 1746250 w 1300"/>
                  <a:gd name="T33" fmla="*/ 95250 h 1140"/>
                  <a:gd name="T34" fmla="*/ 1873250 w 1300"/>
                  <a:gd name="T35" fmla="*/ 76200 h 1140"/>
                  <a:gd name="T36" fmla="*/ 1936750 w 1300"/>
                  <a:gd name="T37" fmla="*/ 63500 h 1140"/>
                  <a:gd name="T38" fmla="*/ 1968500 w 1300"/>
                  <a:gd name="T39" fmla="*/ 57150 h 1140"/>
                  <a:gd name="T40" fmla="*/ 2044700 w 1300"/>
                  <a:gd name="T41" fmla="*/ 12700 h 1140"/>
                  <a:gd name="T42" fmla="*/ 2063750 w 1300"/>
                  <a:gd name="T43" fmla="*/ 0 h 114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300"/>
                  <a:gd name="T67" fmla="*/ 0 h 1140"/>
                  <a:gd name="T68" fmla="*/ 1300 w 1300"/>
                  <a:gd name="T69" fmla="*/ 1140 h 114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300" h="1140">
                    <a:moveTo>
                      <a:pt x="0" y="1140"/>
                    </a:moveTo>
                    <a:cubicBezTo>
                      <a:pt x="17" y="1123"/>
                      <a:pt x="26" y="1101"/>
                      <a:pt x="36" y="1080"/>
                    </a:cubicBezTo>
                    <a:cubicBezTo>
                      <a:pt x="43" y="1066"/>
                      <a:pt x="57" y="1055"/>
                      <a:pt x="68" y="1044"/>
                    </a:cubicBezTo>
                    <a:cubicBezTo>
                      <a:pt x="75" y="1037"/>
                      <a:pt x="80" y="1027"/>
                      <a:pt x="88" y="1020"/>
                    </a:cubicBezTo>
                    <a:cubicBezTo>
                      <a:pt x="95" y="1014"/>
                      <a:pt x="112" y="1004"/>
                      <a:pt x="112" y="1004"/>
                    </a:cubicBezTo>
                    <a:cubicBezTo>
                      <a:pt x="124" y="987"/>
                      <a:pt x="142" y="982"/>
                      <a:pt x="156" y="968"/>
                    </a:cubicBezTo>
                    <a:cubicBezTo>
                      <a:pt x="185" y="939"/>
                      <a:pt x="229" y="916"/>
                      <a:pt x="268" y="904"/>
                    </a:cubicBezTo>
                    <a:cubicBezTo>
                      <a:pt x="292" y="897"/>
                      <a:pt x="322" y="892"/>
                      <a:pt x="344" y="880"/>
                    </a:cubicBezTo>
                    <a:cubicBezTo>
                      <a:pt x="402" y="848"/>
                      <a:pt x="467" y="813"/>
                      <a:pt x="512" y="764"/>
                    </a:cubicBezTo>
                    <a:cubicBezTo>
                      <a:pt x="532" y="742"/>
                      <a:pt x="544" y="717"/>
                      <a:pt x="560" y="692"/>
                    </a:cubicBezTo>
                    <a:cubicBezTo>
                      <a:pt x="598" y="635"/>
                      <a:pt x="642" y="577"/>
                      <a:pt x="656" y="508"/>
                    </a:cubicBezTo>
                    <a:cubicBezTo>
                      <a:pt x="669" y="443"/>
                      <a:pt x="680" y="341"/>
                      <a:pt x="720" y="288"/>
                    </a:cubicBezTo>
                    <a:cubicBezTo>
                      <a:pt x="737" y="237"/>
                      <a:pt x="746" y="226"/>
                      <a:pt x="784" y="188"/>
                    </a:cubicBezTo>
                    <a:cubicBezTo>
                      <a:pt x="804" y="168"/>
                      <a:pt x="820" y="155"/>
                      <a:pt x="848" y="148"/>
                    </a:cubicBezTo>
                    <a:cubicBezTo>
                      <a:pt x="887" y="122"/>
                      <a:pt x="826" y="161"/>
                      <a:pt x="880" y="136"/>
                    </a:cubicBezTo>
                    <a:cubicBezTo>
                      <a:pt x="911" y="122"/>
                      <a:pt x="938" y="99"/>
                      <a:pt x="972" y="88"/>
                    </a:cubicBezTo>
                    <a:cubicBezTo>
                      <a:pt x="1013" y="74"/>
                      <a:pt x="1058" y="68"/>
                      <a:pt x="1100" y="60"/>
                    </a:cubicBezTo>
                    <a:cubicBezTo>
                      <a:pt x="1127" y="55"/>
                      <a:pt x="1153" y="53"/>
                      <a:pt x="1180" y="48"/>
                    </a:cubicBezTo>
                    <a:cubicBezTo>
                      <a:pt x="1193" y="45"/>
                      <a:pt x="1207" y="43"/>
                      <a:pt x="1220" y="40"/>
                    </a:cubicBezTo>
                    <a:cubicBezTo>
                      <a:pt x="1227" y="39"/>
                      <a:pt x="1240" y="36"/>
                      <a:pt x="1240" y="36"/>
                    </a:cubicBezTo>
                    <a:cubicBezTo>
                      <a:pt x="1256" y="25"/>
                      <a:pt x="1271" y="19"/>
                      <a:pt x="1288" y="8"/>
                    </a:cubicBezTo>
                    <a:cubicBezTo>
                      <a:pt x="1292" y="5"/>
                      <a:pt x="1300" y="0"/>
                      <a:pt x="1300" y="0"/>
                    </a:cubicBezTo>
                  </a:path>
                </a:pathLst>
              </a:custGeom>
              <a:noFill/>
              <a:ln w="19050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4" name="Text Box 10"/>
              <p:cNvSpPr txBox="1">
                <a:spLocks noChangeArrowheads="1"/>
              </p:cNvSpPr>
              <p:nvPr/>
            </p:nvSpPr>
            <p:spPr bwMode="auto">
              <a:xfrm>
                <a:off x="7734117" y="1641030"/>
                <a:ext cx="584647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fr-FR" altLang="fr-FR">
                    <a:latin typeface="+mj-lt"/>
                  </a:rPr>
                  <a:t>A’(t)</a:t>
                </a:r>
              </a:p>
            </p:txBody>
          </p:sp>
          <p:sp>
            <p:nvSpPr>
              <p:cNvPr id="15" name="Text Box 11"/>
              <p:cNvSpPr txBox="1">
                <a:spLocks noChangeArrowheads="1"/>
              </p:cNvSpPr>
              <p:nvPr/>
            </p:nvSpPr>
            <p:spPr bwMode="auto">
              <a:xfrm>
                <a:off x="8872354" y="1641030"/>
                <a:ext cx="545342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fr-FR" altLang="fr-FR">
                    <a:latin typeface="+mj-lt"/>
                  </a:rPr>
                  <a:t>D(t)</a:t>
                </a:r>
              </a:p>
            </p:txBody>
          </p:sp>
          <p:sp>
            <p:nvSpPr>
              <p:cNvPr id="16" name="Text Box 12"/>
              <p:cNvSpPr txBox="1">
                <a:spLocks noChangeArrowheads="1"/>
              </p:cNvSpPr>
              <p:nvPr/>
            </p:nvSpPr>
            <p:spPr bwMode="auto">
              <a:xfrm>
                <a:off x="8539025" y="3221664"/>
                <a:ext cx="614272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/>
                <a:r>
                  <a:rPr lang="fr-FR" altLang="fr-FR">
                    <a:latin typeface="+mj-lt"/>
                  </a:rPr>
                  <a:t>time</a:t>
                </a:r>
              </a:p>
            </p:txBody>
          </p:sp>
          <p:sp>
            <p:nvSpPr>
              <p:cNvPr id="17" name="Text Box 13"/>
              <p:cNvSpPr txBox="1">
                <a:spLocks noChangeArrowheads="1"/>
              </p:cNvSpPr>
              <p:nvPr/>
            </p:nvSpPr>
            <p:spPr bwMode="auto">
              <a:xfrm>
                <a:off x="5272376" y="1545264"/>
                <a:ext cx="5261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/>
                <a:r>
                  <a:rPr lang="fr-FR" altLang="fr-FR">
                    <a:latin typeface="+mj-lt"/>
                  </a:rPr>
                  <a:t>bits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 Box 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471249" y="3545514"/>
                    <a:ext cx="698525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altLang="fr-FR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altLang="fr-FR" i="1" dirty="0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oMath>
                      </m:oMathPara>
                    </a14:m>
                    <a:endParaRPr lang="fr-FR" altLang="fr-FR" dirty="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18" name="Text 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471249" y="3545514"/>
                    <a:ext cx="698525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b="-13115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 Box 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522247" y="3545514"/>
                    <a:ext cx="1111330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altLang="fr-FR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fr-FR" altLang="fr-FR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altLang="fr-FR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fr-CH" altLang="fr-FR" b="0" i="0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fr-CH" altLang="fr-FR" b="0" i="0" dirty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oMath>
                      </m:oMathPara>
                    </a14:m>
                    <a:endParaRPr lang="fr-FR" altLang="fr-FR" dirty="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19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522247" y="3545514"/>
                    <a:ext cx="1111330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 Box 1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41133" y="3545514"/>
                    <a:ext cx="1111330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altLang="fr-FR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fr-FR" altLang="fr-FR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altLang="fr-FR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fr-CH" altLang="fr-FR" b="0" i="0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fr-CH" altLang="fr-FR" b="0" i="0" dirty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oMath>
                      </m:oMathPara>
                    </a14:m>
                    <a:endParaRPr lang="fr-FR" altLang="fr-FR" dirty="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20" name="Text 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041133" y="3545514"/>
                    <a:ext cx="1111330" cy="36933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" name="Line 19"/>
              <p:cNvSpPr>
                <a:spLocks noChangeShapeType="1"/>
              </p:cNvSpPr>
              <p:nvPr/>
            </p:nvSpPr>
            <p:spPr bwMode="auto">
              <a:xfrm>
                <a:off x="6603817" y="2114105"/>
                <a:ext cx="1358900" cy="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22" name="Text Box 20"/>
              <p:cNvSpPr txBox="1">
                <a:spLocks noChangeArrowheads="1"/>
              </p:cNvSpPr>
              <p:nvPr/>
            </p:nvSpPr>
            <p:spPr bwMode="auto">
              <a:xfrm>
                <a:off x="6939258" y="1794502"/>
                <a:ext cx="52450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/>
                <a:r>
                  <a:rPr lang="fr-FR" altLang="fr-FR">
                    <a:latin typeface="+mj-lt"/>
                  </a:rPr>
                  <a:t>d(t)</a:t>
                </a:r>
              </a:p>
            </p:txBody>
          </p:sp>
        </p:grpSp>
        <p:pic>
          <p:nvPicPr>
            <p:cNvPr id="23" name="Picture 5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7853972" y="1618950"/>
              <a:ext cx="2533650" cy="96202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7960794" y="3741216"/>
              <a:ext cx="4651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n-lt"/>
                </a:rPr>
                <a:t>D1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867202" y="4089538"/>
              <a:ext cx="4651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n-lt"/>
                </a:rPr>
                <a:t>D2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5717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03389" y="1052513"/>
                <a:ext cx="3947339" cy="56896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fr-CH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content of the playback buffer at time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worst case is the vertical deviation between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i.e.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m:rPr>
                        <m:sty m:val="p"/>
                      </m:rPr>
                      <a:rPr lang="fr-CH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Answer B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3389" y="1052513"/>
                <a:ext cx="3947339" cy="5689600"/>
              </a:xfrm>
              <a:blipFill>
                <a:blip r:embed="rId2"/>
                <a:stretch>
                  <a:fillRect l="-2315" t="-857" r="-2778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521" y="2293248"/>
            <a:ext cx="4334632" cy="362133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 bwMode="auto">
          <a:xfrm flipH="1">
            <a:off x="9055060" y="3961388"/>
            <a:ext cx="37585" cy="65006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028171" y="3971268"/>
                <a:ext cx="6854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8171" y="3971268"/>
                <a:ext cx="68544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857423" y="4397383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D1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63831" y="4745705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D2</a:t>
            </a:r>
          </a:p>
        </p:txBody>
      </p:sp>
    </p:spTree>
    <p:extLst>
      <p:ext uri="{BB962C8B-B14F-4D97-AF65-F5344CB8AC3E}">
        <p14:creationId xmlns:p14="http://schemas.microsoft.com/office/powerpoint/2010/main" val="3921199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Operational Laws</a:t>
            </a:r>
            <a:br>
              <a:rPr lang="en-US" dirty="0"/>
            </a:br>
            <a:r>
              <a:rPr lang="en-US" dirty="0"/>
              <a:t>Little’s law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dirty="0"/>
                  <a:t>Consider an arbitrary discrete system and call</a:t>
                </a:r>
                <a14:m>
                  <m:oMath xmlns:m="http://schemas.openxmlformats.org/officeDocument/2006/math">
                    <m:r>
                      <a:rPr lang="fr-CH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fr-CH" b="0" i="0" dirty="0">
                    <a:latin typeface="Cambria Math" panose="02040503050406030204" pitchFamily="18" charset="0"/>
                  </a:rPr>
                </a:br>
                <a:r>
                  <a:rPr lang="" b="0" i="0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customer arrival rate (in </a:t>
                </a:r>
                <a:r>
                  <a:rPr lang="en-US" i="1" dirty="0"/>
                  <a:t>customer/s</a:t>
                </a:r>
                <a:r>
                  <a:rPr lang="en-US" dirty="0"/>
                  <a:t>)</a:t>
                </a:r>
                <a:br>
                  <a:rPr lang="en-US" dirty="0"/>
                </a:br>
                <a:r>
                  <a:rPr lang="" dirty="0"/>
                  <a:t>	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average response time (in </a:t>
                </a:r>
                <a14:m>
                  <m:oMath xmlns:m="http://schemas.openxmlformats.org/officeDocument/2006/math">
                    <m:r>
                      <a:rPr lang="fr-CH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	(average time </a:t>
                </a:r>
                <a:r>
                  <a:rPr lang="" dirty="0"/>
                  <a:t>spent in system</a:t>
                </a:r>
                <a:r>
                  <a:rPr lang="en-US" dirty="0"/>
                  <a:t> by an arbitrary customer)</a:t>
                </a:r>
                <a:br>
                  <a:rPr lang="en-US" dirty="0"/>
                </a:br>
                <a:r>
                  <a:rPr lang="" dirty="0"/>
                  <a:t>	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average number of customers in system (</a:t>
                </a:r>
                <a:r>
                  <a:rPr lang="en-US" i="1" dirty="0"/>
                  <a:t>customers</a:t>
                </a:r>
                <a:r>
                  <a:rPr lang="en-US" dirty="0"/>
                  <a:t>)</a:t>
                </a:r>
                <a:br>
                  <a:rPr lang="en-US" dirty="0"/>
                </a:br>
                <a:r>
                  <a:rPr lang="" dirty="0"/>
                  <a:t>	</a:t>
                </a:r>
                <a:r>
                  <a:rPr lang="en-US" dirty="0"/>
                  <a:t>(as seen by an observer who samples the system at an arbitrary </a:t>
                </a:r>
                <a:r>
                  <a:rPr lang="" dirty="0"/>
                  <a:t>	</a:t>
                </a:r>
                <a:r>
                  <a:rPr lang="en-US" dirty="0"/>
                  <a:t>point in time)</a:t>
                </a:r>
                <a:br>
                  <a:rPr lang="en-US" dirty="0"/>
                </a:br>
                <a:r>
                  <a:rPr lang="en-US" dirty="0"/>
                  <a:t>Then [</a:t>
                </a:r>
                <a:r>
                  <a:rPr lang="en-US" dirty="0">
                    <a:solidFill>
                      <a:srgbClr val="FF3300"/>
                    </a:solidFill>
                  </a:rPr>
                  <a:t>Little</a:t>
                </a:r>
                <a:r>
                  <a:rPr lang="en-US" dirty="0"/>
                  <a:t>] 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Interpretation: Say every customer pays 1 Fr per minute spent in system</a:t>
                </a:r>
                <a:br>
                  <a:rPr lang="en-US" dirty="0"/>
                </a:br>
                <a:r>
                  <a:rPr lang="" dirty="0"/>
                  <a:t>	</a:t>
                </a:r>
                <a:r>
                  <a:rPr lang="en-US" dirty="0"/>
                  <a:t>A customer, in average, pays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Fr</a:t>
                </a:r>
                <a:br>
                  <a:rPr lang="en-US" dirty="0"/>
                </a:br>
                <a:r>
                  <a:rPr lang="" dirty="0"/>
                  <a:t>	</a:t>
                </a:r>
                <a:r>
                  <a:rPr lang="en-US" dirty="0"/>
                  <a:t>The system, in average, receives </a:t>
                </a:r>
                <a14:m>
                  <m:oMath xmlns:m="http://schemas.openxmlformats.org/officeDocument/2006/math">
                    <m:r>
                      <a:rPr lang="fr-CH" b="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Fr per minute</a:t>
                </a:r>
                <a:br>
                  <a:rPr lang="en-US" dirty="0"/>
                </a:br>
                <a:r>
                  <a:rPr lang="" dirty="0"/>
                  <a:t>	</a:t>
                </a:r>
                <a:r>
                  <a:rPr lang="en-US" dirty="0"/>
                  <a:t>The system is visited by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customers per minute; the system, in </a:t>
                </a:r>
                <a:r>
                  <a:rPr lang="" dirty="0"/>
                  <a:t>	</a:t>
                </a:r>
                <a:r>
                  <a:rPr lang="en-US" dirty="0"/>
                  <a:t>average, receives </a:t>
                </a:r>
                <a14:m>
                  <m:oMath xmlns:m="http://schemas.openxmlformats.org/officeDocument/2006/math">
                    <m:r>
                      <a:rPr lang="fr-CH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fr-CH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Fr per minute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9" t="-8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1B7E2BD-AC73-44DD-86C8-E73FD652BC8A}"/>
              </a:ext>
            </a:extLst>
          </p:cNvPr>
          <p:cNvGrpSpPr/>
          <p:nvPr/>
        </p:nvGrpSpPr>
        <p:grpSpPr>
          <a:xfrm>
            <a:off x="7736032" y="291634"/>
            <a:ext cx="1648486" cy="1550438"/>
            <a:chOff x="8315895" y="291634"/>
            <a:chExt cx="1648486" cy="1550438"/>
          </a:xfrm>
        </p:grpSpPr>
        <p:grpSp>
          <p:nvGrpSpPr>
            <p:cNvPr id="5" name="Group 4"/>
            <p:cNvGrpSpPr/>
            <p:nvPr/>
          </p:nvGrpSpPr>
          <p:grpSpPr>
            <a:xfrm>
              <a:off x="8315895" y="291634"/>
              <a:ext cx="1648486" cy="966460"/>
              <a:chOff x="1062964" y="2726065"/>
              <a:chExt cx="1648486" cy="966460"/>
            </a:xfrm>
          </p:grpSpPr>
          <p:grpSp>
            <p:nvGrpSpPr>
              <p:cNvPr id="6" name="Group 21"/>
              <p:cNvGrpSpPr>
                <a:grpSpLocks/>
              </p:cNvGrpSpPr>
              <p:nvPr/>
            </p:nvGrpSpPr>
            <p:grpSpPr bwMode="auto">
              <a:xfrm>
                <a:off x="1450975" y="2819400"/>
                <a:ext cx="954088" cy="873125"/>
                <a:chOff x="3984" y="948"/>
                <a:chExt cx="1392" cy="816"/>
              </a:xfrm>
            </p:grpSpPr>
            <p:sp>
              <p:nvSpPr>
                <p:cNvPr id="12" name="Oval 22"/>
                <p:cNvSpPr>
                  <a:spLocks noChangeArrowheads="1"/>
                </p:cNvSpPr>
                <p:nvPr/>
              </p:nvSpPr>
              <p:spPr bwMode="auto">
                <a:xfrm>
                  <a:off x="3984" y="1062"/>
                  <a:ext cx="1224" cy="626"/>
                </a:xfrm>
                <a:prstGeom prst="ellipse">
                  <a:avLst/>
                </a:prstGeom>
                <a:solidFill>
                  <a:srgbClr val="C1CE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fr-CH" altLang="en-US" sz="2800">
                    <a:latin typeface="+mj-lt"/>
                  </a:endParaRPr>
                </a:p>
              </p:txBody>
            </p:sp>
            <p:sp>
              <p:nvSpPr>
                <p:cNvPr id="13" name="Oval 23"/>
                <p:cNvSpPr>
                  <a:spLocks noChangeArrowheads="1"/>
                </p:cNvSpPr>
                <p:nvPr/>
              </p:nvSpPr>
              <p:spPr bwMode="auto">
                <a:xfrm>
                  <a:off x="4560" y="948"/>
                  <a:ext cx="576" cy="266"/>
                </a:xfrm>
                <a:prstGeom prst="ellipse">
                  <a:avLst/>
                </a:prstGeom>
                <a:solidFill>
                  <a:srgbClr val="C1CE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fr-CH" altLang="en-US" sz="2800">
                    <a:latin typeface="+mj-lt"/>
                  </a:endParaRPr>
                </a:p>
              </p:txBody>
            </p:sp>
            <p:sp>
              <p:nvSpPr>
                <p:cNvPr id="14" name="Oval 24"/>
                <p:cNvSpPr>
                  <a:spLocks noChangeArrowheads="1"/>
                </p:cNvSpPr>
                <p:nvPr/>
              </p:nvSpPr>
              <p:spPr bwMode="auto">
                <a:xfrm>
                  <a:off x="4967" y="1081"/>
                  <a:ext cx="314" cy="189"/>
                </a:xfrm>
                <a:prstGeom prst="ellipse">
                  <a:avLst/>
                </a:prstGeom>
                <a:solidFill>
                  <a:srgbClr val="C1CE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fr-CH" altLang="en-US" sz="2800">
                    <a:latin typeface="+mj-lt"/>
                  </a:endParaRPr>
                </a:p>
              </p:txBody>
            </p:sp>
            <p:sp>
              <p:nvSpPr>
                <p:cNvPr id="15" name="Oval 25"/>
                <p:cNvSpPr>
                  <a:spLocks noChangeArrowheads="1"/>
                </p:cNvSpPr>
                <p:nvPr/>
              </p:nvSpPr>
              <p:spPr bwMode="auto">
                <a:xfrm>
                  <a:off x="4992" y="1195"/>
                  <a:ext cx="384" cy="247"/>
                </a:xfrm>
                <a:prstGeom prst="ellipse">
                  <a:avLst/>
                </a:prstGeom>
                <a:solidFill>
                  <a:srgbClr val="C1CE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fr-CH" altLang="en-US" sz="2800">
                    <a:latin typeface="+mj-lt"/>
                  </a:endParaRPr>
                </a:p>
              </p:txBody>
            </p:sp>
            <p:sp>
              <p:nvSpPr>
                <p:cNvPr id="16" name="Oval 26"/>
                <p:cNvSpPr>
                  <a:spLocks noChangeArrowheads="1"/>
                </p:cNvSpPr>
                <p:nvPr/>
              </p:nvSpPr>
              <p:spPr bwMode="auto">
                <a:xfrm>
                  <a:off x="4895" y="1385"/>
                  <a:ext cx="386" cy="246"/>
                </a:xfrm>
                <a:prstGeom prst="ellipse">
                  <a:avLst/>
                </a:prstGeom>
                <a:solidFill>
                  <a:srgbClr val="C1CE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fr-CH" altLang="en-US" sz="2800">
                    <a:latin typeface="+mj-lt"/>
                  </a:endParaRPr>
                </a:p>
              </p:txBody>
            </p:sp>
            <p:sp>
              <p:nvSpPr>
                <p:cNvPr id="17" name="Oval 27"/>
                <p:cNvSpPr>
                  <a:spLocks noChangeArrowheads="1"/>
                </p:cNvSpPr>
                <p:nvPr/>
              </p:nvSpPr>
              <p:spPr bwMode="auto">
                <a:xfrm>
                  <a:off x="4199" y="1498"/>
                  <a:ext cx="386" cy="247"/>
                </a:xfrm>
                <a:prstGeom prst="ellipse">
                  <a:avLst/>
                </a:prstGeom>
                <a:solidFill>
                  <a:srgbClr val="C1CE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fr-CH" altLang="en-US" sz="2800">
                    <a:latin typeface="+mj-lt"/>
                  </a:endParaRPr>
                </a:p>
              </p:txBody>
            </p:sp>
            <p:sp>
              <p:nvSpPr>
                <p:cNvPr id="18" name="Oval 28"/>
                <p:cNvSpPr>
                  <a:spLocks noChangeArrowheads="1"/>
                </p:cNvSpPr>
                <p:nvPr/>
              </p:nvSpPr>
              <p:spPr bwMode="auto">
                <a:xfrm>
                  <a:off x="4512" y="1518"/>
                  <a:ext cx="552" cy="246"/>
                </a:xfrm>
                <a:prstGeom prst="ellipse">
                  <a:avLst/>
                </a:prstGeom>
                <a:solidFill>
                  <a:srgbClr val="C1CE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fr-CH" altLang="en-US" sz="2800">
                    <a:latin typeface="+mj-lt"/>
                  </a:endParaRPr>
                </a:p>
              </p:txBody>
            </p:sp>
            <p:sp>
              <p:nvSpPr>
                <p:cNvPr id="19" name="Oval 29"/>
                <p:cNvSpPr>
                  <a:spLocks noChangeArrowheads="1"/>
                </p:cNvSpPr>
                <p:nvPr/>
              </p:nvSpPr>
              <p:spPr bwMode="auto">
                <a:xfrm>
                  <a:off x="3984" y="1081"/>
                  <a:ext cx="384" cy="246"/>
                </a:xfrm>
                <a:prstGeom prst="ellipse">
                  <a:avLst/>
                </a:prstGeom>
                <a:solidFill>
                  <a:srgbClr val="C1CE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fr-CH" altLang="en-US" sz="2800">
                    <a:latin typeface="+mj-lt"/>
                  </a:endParaRPr>
                </a:p>
              </p:txBody>
            </p:sp>
            <p:sp>
              <p:nvSpPr>
                <p:cNvPr id="20" name="Oval 30"/>
                <p:cNvSpPr>
                  <a:spLocks noChangeArrowheads="1"/>
                </p:cNvSpPr>
                <p:nvPr/>
              </p:nvSpPr>
              <p:spPr bwMode="auto">
                <a:xfrm>
                  <a:off x="4152" y="967"/>
                  <a:ext cx="480" cy="247"/>
                </a:xfrm>
                <a:prstGeom prst="ellipse">
                  <a:avLst/>
                </a:prstGeom>
                <a:solidFill>
                  <a:srgbClr val="C1CE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fr-CH" altLang="en-US" sz="2800">
                    <a:latin typeface="+mj-lt"/>
                  </a:endParaRPr>
                </a:p>
              </p:txBody>
            </p:sp>
          </p:grpSp>
          <p:sp>
            <p:nvSpPr>
              <p:cNvPr id="7" name="Line 31"/>
              <p:cNvSpPr>
                <a:spLocks noChangeShapeType="1"/>
              </p:cNvSpPr>
              <p:nvPr/>
            </p:nvSpPr>
            <p:spPr bwMode="auto">
              <a:xfrm>
                <a:off x="1111250" y="3287713"/>
                <a:ext cx="33972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800">
                  <a:latin typeface="+mj-lt"/>
                </a:endParaRPr>
              </a:p>
            </p:txBody>
          </p:sp>
          <p:sp>
            <p:nvSpPr>
              <p:cNvPr id="8" name="Line 32"/>
              <p:cNvSpPr>
                <a:spLocks noChangeShapeType="1"/>
              </p:cNvSpPr>
              <p:nvPr/>
            </p:nvSpPr>
            <p:spPr bwMode="auto">
              <a:xfrm>
                <a:off x="2371725" y="3276600"/>
                <a:ext cx="33972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800">
                  <a:latin typeface="+mj-lt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 Box 3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62964" y="2726065"/>
                    <a:ext cx="458523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altLang="fr-FR" sz="2800" i="1" dirty="0">
                              <a:latin typeface="Cambria Math" panose="02040503050406030204" pitchFamily="18" charset="0"/>
                            </a:rPr>
                            <m:t>𝜆</m:t>
                          </m:r>
                        </m:oMath>
                      </m:oMathPara>
                    </a14:m>
                    <a:endParaRPr lang="fr-FR" altLang="fr-FR" sz="2800" dirty="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" name="Text Box 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062964" y="2726065"/>
                    <a:ext cx="458523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fr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 Box 3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04996" y="3014990"/>
                    <a:ext cx="538096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H" altLang="fr-FR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oMath>
                      </m:oMathPara>
                    </a14:m>
                    <a:endParaRPr lang="fr-FR" altLang="fr-FR" sz="2800" dirty="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11" name="Text 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604996" y="3014990"/>
                    <a:ext cx="538096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fr-C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2" name="Straight Arrow Connector 21"/>
            <p:cNvCxnSpPr>
              <a:cxnSpLocks/>
            </p:cNvCxnSpPr>
            <p:nvPr/>
          </p:nvCxnSpPr>
          <p:spPr bwMode="auto">
            <a:xfrm>
              <a:off x="8735048" y="1346105"/>
              <a:ext cx="922946" cy="1181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9083034" y="1318852"/>
                  <a:ext cx="50295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800" dirty="0" err="1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3034" y="1318852"/>
                  <a:ext cx="502958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82706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Little’s law in a simulation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4049" y="2857388"/>
                <a:ext cx="11784822" cy="3527304"/>
              </a:xfrm>
            </p:spPr>
            <p:txBody>
              <a:bodyPr/>
              <a:lstStyle/>
              <a:p>
                <a:pPr/>
                <a:r>
                  <a:rPr lang="en-US" dirty="0"/>
                  <a:t>Consider a simulation where we measure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 We use two counters </a:t>
                </a:r>
                <a:r>
                  <a:rPr lang="en-US" dirty="0" err="1"/>
                  <a:t>responseTimeCtr</a:t>
                </a:r>
                <a:r>
                  <a:rPr lang="en-US" dirty="0"/>
                  <a:t> and </a:t>
                </a:r>
                <a:r>
                  <a:rPr lang="en-US" dirty="0" err="1"/>
                  <a:t>backlogCtr</a:t>
                </a:r>
                <a:r>
                  <a:rPr lang="en-US" dirty="0"/>
                  <a:t>, initially 0 and updated at every event. At end of simulation, we have 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responseTimeCtr</m:t>
                      </m:r>
                      <m:r>
                        <a:rPr lang="fr-CH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fr-CH" b="0" i="0" smtClean="0">
                              <a:latin typeface="Cambria Math" panose="02040503050406030204" pitchFamily="18" charset="0"/>
                            </a:rPr>
                            <m:t>nbCust</m:t>
                          </m:r>
                        </m:sup>
                        <m:e>
                          <m:sSub>
                            <m:sSubPr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fr-CH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CA" b="0" i="0" dirty="0" smtClean="0"/>
                        <m:t>and</m:t>
                      </m:r>
                      <m:r>
                        <m:rPr>
                          <m:nor/>
                        </m:rPr>
                        <a:rPr lang="en-CA" b="0" i="0" dirty="0" smtClean="0"/>
                        <m:t> </m:t>
                      </m:r>
                      <m:r>
                        <m:rPr>
                          <m:nor/>
                        </m:rPr>
                        <a:rPr lang="en-CA" b="0" i="0" dirty="0" smtClean="0"/>
                        <m:t>b</m:t>
                      </m:r>
                      <m:r>
                        <m:rPr>
                          <m:nor/>
                        </m:rPr>
                        <a:rPr lang="en-US" dirty="0"/>
                        <m:t>acklogCtr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br>
                  <a:rPr lang="en-US" dirty="0"/>
                </a:br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nb</a:t>
                </a:r>
                <a:r>
                  <a:rPr lang="en-US" dirty="0"/>
                  <a:t> customers in system at time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response time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fr-CH" b="0" i="0" smtClean="0"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dirty="0"/>
                  <a:t>customer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H" b="0" i="0" smtClean="0">
                        <a:latin typeface="Cambria Math" panose="02040503050406030204" pitchFamily="18" charset="0"/>
                      </a:rPr>
                      <m:t>nbCust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nb</a:t>
                </a:r>
                <a:r>
                  <a:rPr lang="en-US" dirty="0"/>
                  <a:t> customers served in the entire simulation.</a:t>
                </a:r>
              </a:p>
              <a:p>
                <a:r>
                  <a:rPr lang="en-US" dirty="0"/>
                  <a:t>At end of simulation we do: </a:t>
                </a:r>
                <a14:m>
                  <m:oMath xmlns:m="http://schemas.openxmlformats.org/officeDocument/2006/math">
                    <m:r>
                      <a:rPr lang="fr-CH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fr-CH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dirty="0"/>
                      <m:t>responseTimeCtr</m:t>
                    </m:r>
                    <m:r>
                      <a:rPr lang="fr-CH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fr-CH">
                        <a:latin typeface="Cambria Math" panose="02040503050406030204" pitchFamily="18" charset="0"/>
                      </a:rPr>
                      <m:t>nbCust</m:t>
                    </m:r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CH">
                        <a:latin typeface="Cambria Math" panose="02040503050406030204" pitchFamily="18" charset="0"/>
                      </a:rPr>
                      <m:t>nbCust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 and 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dirty="0"/>
                      <m:t>backlogCtr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4049" y="2857388"/>
                <a:ext cx="11784822" cy="3527304"/>
              </a:xfrm>
              <a:blipFill>
                <a:blip r:embed="rId2"/>
                <a:stretch>
                  <a:fillRect l="-828" t="-1384" r="-1190" b="-11419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3A5A597-CA98-43DC-8E18-EB322DDCE446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2054829" y="530118"/>
            <a:ext cx="7176351" cy="2092122"/>
            <a:chOff x="530828" y="627654"/>
            <a:chExt cx="7176351" cy="2092122"/>
          </a:xfrm>
        </p:grpSpPr>
        <p:grpSp>
          <p:nvGrpSpPr>
            <p:cNvPr id="5" name="Group 4"/>
            <p:cNvGrpSpPr/>
            <p:nvPr/>
          </p:nvGrpSpPr>
          <p:grpSpPr>
            <a:xfrm>
              <a:off x="530828" y="627654"/>
              <a:ext cx="7176351" cy="2092122"/>
              <a:chOff x="1211312" y="2881423"/>
              <a:chExt cx="7176351" cy="2092122"/>
            </a:xfrm>
          </p:grpSpPr>
          <p:cxnSp>
            <p:nvCxnSpPr>
              <p:cNvPr id="6" name="Straight Arrow Connector 5"/>
              <p:cNvCxnSpPr/>
              <p:nvPr/>
            </p:nvCxnSpPr>
            <p:spPr bwMode="auto">
              <a:xfrm>
                <a:off x="1916723" y="4580792"/>
                <a:ext cx="6277708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7" name="Straight Arrow Connector 6"/>
              <p:cNvCxnSpPr/>
              <p:nvPr/>
            </p:nvCxnSpPr>
            <p:spPr bwMode="auto">
              <a:xfrm flipV="1">
                <a:off x="2022231" y="2881423"/>
                <a:ext cx="21204" cy="1831255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8" name="Ink 7"/>
                  <p14:cNvContentPartPr/>
                  <p14:nvPr/>
                </p14:nvContentPartPr>
                <p14:xfrm>
                  <a:off x="5207115" y="3653483"/>
                  <a:ext cx="2266148" cy="696600"/>
                </p14:xfrm>
              </p:contentPart>
            </mc:Choice>
            <mc:Fallback xmlns="">
              <p:pic>
                <p:nvPicPr>
                  <p:cNvPr id="8" name="Ink 7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195235" y="3641603"/>
                    <a:ext cx="2289907" cy="72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9" name="Ink 8"/>
                  <p14:cNvContentPartPr/>
                  <p14:nvPr/>
                </p14:nvContentPartPr>
                <p14:xfrm>
                  <a:off x="2043435" y="3377363"/>
                  <a:ext cx="3139508" cy="1188360"/>
                </p14:xfrm>
              </p:contentPart>
            </mc:Choice>
            <mc:Fallback xmlns="">
              <p:pic>
                <p:nvPicPr>
                  <p:cNvPr id="9" name="Ink 8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031555" y="3365483"/>
                    <a:ext cx="3163268" cy="121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0" name="Ink 9"/>
                  <p14:cNvContentPartPr/>
                  <p14:nvPr/>
                </p14:nvContentPartPr>
                <p14:xfrm>
                  <a:off x="7446675" y="3552457"/>
                  <a:ext cx="940988" cy="575506"/>
                </p14:xfrm>
              </p:contentPart>
            </mc:Choice>
            <mc:Fallback xmlns="">
              <p:pic>
                <p:nvPicPr>
                  <p:cNvPr id="10" name="Ink 9"/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434796" y="3540572"/>
                    <a:ext cx="964747" cy="5992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7391850" y="3229238"/>
                    <a:ext cx="68384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91850" y="3229238"/>
                    <a:ext cx="683842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2478634" y="4604213"/>
                    <a:ext cx="47724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r>
                            <a:rPr lang="fr-CH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CH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fr-CH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78634" y="4604213"/>
                    <a:ext cx="477246" cy="36933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949566" y="4572492"/>
                    <a:ext cx="48256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r>
                            <a:rPr lang="fr-CH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CH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fr-CH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49566" y="4572492"/>
                    <a:ext cx="482568" cy="36933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Straight Connector 15"/>
              <p:cNvCxnSpPr/>
              <p:nvPr/>
            </p:nvCxnSpPr>
            <p:spPr bwMode="auto">
              <a:xfrm>
                <a:off x="1916723" y="3661631"/>
                <a:ext cx="3204564" cy="44943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1211312" y="3444982"/>
                    <a:ext cx="82253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fr-CH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fr-CH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fr-CH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11312" y="3444982"/>
                    <a:ext cx="822533" cy="369332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1281728" y="3023465"/>
                    <a:ext cx="82253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fr-CH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fr-CH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fr-CH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81728" y="3023465"/>
                    <a:ext cx="822533" cy="369332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Straight Connector 18"/>
              <p:cNvCxnSpPr/>
              <p:nvPr/>
            </p:nvCxnSpPr>
            <p:spPr bwMode="auto">
              <a:xfrm>
                <a:off x="2043435" y="3290401"/>
                <a:ext cx="582024" cy="0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" name="Straight Connector 22"/>
              <p:cNvCxnSpPr/>
              <p:nvPr/>
            </p:nvCxnSpPr>
            <p:spPr bwMode="auto">
              <a:xfrm>
                <a:off x="2593455" y="3270423"/>
                <a:ext cx="4438" cy="1594655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" name="Straight Connector 24"/>
              <p:cNvCxnSpPr/>
              <p:nvPr/>
            </p:nvCxnSpPr>
            <p:spPr bwMode="auto">
              <a:xfrm>
                <a:off x="5095645" y="3273963"/>
                <a:ext cx="4438" cy="1594655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21" name="Straight Arrow Connector 20"/>
            <p:cNvCxnSpPr/>
            <p:nvPr/>
          </p:nvCxnSpPr>
          <p:spPr bwMode="auto">
            <a:xfrm>
              <a:off x="1930933" y="1038530"/>
              <a:ext cx="2454793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2754684" y="708636"/>
                  <a:ext cx="4814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4684" y="708636"/>
                  <a:ext cx="481477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05794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OWBARVISIBLE" val="True"/>
  <p:tag name="CSVFORMAT" val="0"/>
  <p:tag name="COUNTDOWNSTYLE" val="-1"/>
  <p:tag name="COUNTDOWNSECONDS" val="10"/>
  <p:tag name="BACKUPSESSIONS" val="True"/>
  <p:tag name="REVIEWONLY" val="False"/>
  <p:tag name="RACEENDPOINTS" val="100"/>
  <p:tag name="PARTICIPANTSINLEADERBOARD" val="5"/>
  <p:tag name="BUBBLESIZEVISIBLE" val="True"/>
  <p:tag name="CUSTOMGRIDBACKCOLOR" val="-722948"/>
  <p:tag name="CUSTOMCELLBACKCOLOR3" val="-268652"/>
  <p:tag name="DISPLAYDEVICENUMBER" val="True"/>
  <p:tag name="AUTOSIZEGRID" val="True"/>
  <p:tag name="POLLINGCYCLE" val="2"/>
  <p:tag name="INCLUDENONRESPONDERS" val="False"/>
  <p:tag name="CORRECTPOINTVALUE" val="1"/>
  <p:tag name="ZEROBASED" val="False"/>
  <p:tag name="FIBDISPLAYRESULTS" val="True"/>
  <p:tag name="PRRESPONSE1" val="10"/>
  <p:tag name="PRRESPONSE5" val="6"/>
  <p:tag name="PRRESPONSE9" val="2"/>
  <p:tag name="USESECONDARYMONITOR" val="True"/>
  <p:tag name="ANSWERNOWTEXT" val="Answer Now"/>
  <p:tag name="INPUTSOURCE" val="1"/>
  <p:tag name="CHARTVALUEFORMAT" val="0%"/>
  <p:tag name="STDCHART" val="1"/>
  <p:tag name="TEAMSINLEADERBOARD" val="5"/>
  <p:tag name="BUBBLEGROUPING" val="3"/>
  <p:tag name="CUSTOMCELLBACKCOLOR2" val="-13395457"/>
  <p:tag name="DISPLAYDEVICEID" val="True"/>
  <p:tag name="GRIDPOSITION" val="1"/>
  <p:tag name="RESETCHARTS" val="True"/>
  <p:tag name="INCORRECTPOINTVALUE" val="0"/>
  <p:tag name="CHARTSCALE" val="True"/>
  <p:tag name="FIBDISPLAYKEYWORDS" val="True"/>
  <p:tag name="PRRESPONSE6" val="5"/>
  <p:tag name="SHOWFLASHWARNING" val="True"/>
  <p:tag name="EXPANDSHOWBAR" val="True"/>
  <p:tag name="RESPCOUNTERSTYLE" val="-1"/>
  <p:tag name="ALLOWDUPLICATES" val="False"/>
  <p:tag name="AUTOUPDATEALIASES" val="True"/>
  <p:tag name="MAXRESPONDERS" val="5"/>
  <p:tag name="CUSTOMCELLFORECOLOR" val="-16777216"/>
  <p:tag name="DISPLAYNAME" val="True"/>
  <p:tag name="GRIDFONTSIZE" val="12"/>
  <p:tag name="INCLUDEPPT" val="True"/>
  <p:tag name="AUTOADJUSTPARTRANGE" val="True"/>
  <p:tag name="PRRESPONSE2" val="9"/>
  <p:tag name="PRRESPONSE8" val="3"/>
  <p:tag name="POWERPOINTVERSION" val="14.0"/>
  <p:tag name="RESPCOUNTERFORMAT" val="0"/>
  <p:tag name="AUTOADVANCE" val="False"/>
  <p:tag name="SKIPREMAININGRACESLIDES" val="True"/>
  <p:tag name="CUSTOMCELLBACKCOLOR1" val="-657956"/>
  <p:tag name="GRIDROTATIONINTERVAL" val="2"/>
  <p:tag name="MULTIRESPDIVISOR" val="1"/>
  <p:tag name="ADVANCEDSETTINGSVIEW" val="False"/>
  <p:tag name="PRRESPONSE4" val="7"/>
  <p:tag name="RESPTABLESTYLE" val="-1"/>
  <p:tag name="RACERSMAXDISPLAYED" val="5"/>
  <p:tag name="DEFAULTNUMTEAMS" val="5"/>
  <p:tag name="GRIDSIZE" val="{Width=800, Height=600}"/>
  <p:tag name="REALTIMEBACKUP" val="False"/>
  <p:tag name="PRRESPONSE3" val="8"/>
  <p:tag name="SAVECSVWITHSESSION" val="True"/>
  <p:tag name="BACKUPMAINTENANCE" val="7"/>
  <p:tag name="BUBBLEVALUEFORMAT" val="0.0"/>
  <p:tag name="CHARTCOLORS" val="0"/>
  <p:tag name="FIBNUMRESULTS" val="5"/>
  <p:tag name="ALWAYSOPENPOLL" val="False"/>
  <p:tag name="ROTATIONINTERVAL" val="2"/>
  <p:tag name="USESCHEMECOLORS" val="True"/>
  <p:tag name="REALTIMEBACKUPPATH" val="(None)"/>
  <p:tag name="BULLETTYPE" val="3"/>
  <p:tag name="BUBBLENAMEVISIBLE" val="True"/>
  <p:tag name="ALLOWUSERFEEDBACK" val="True"/>
  <p:tag name="ANSWERNOWSTYLE" val="-1"/>
  <p:tag name="GRIDOPACITY" val="90"/>
  <p:tag name="PRRESPONSE10" val="1"/>
  <p:tag name="CHARTLABELS" val="1"/>
  <p:tag name="RACEANIMATIONSPEED" val="3"/>
  <p:tag name="NUMRESPONSES" val="1"/>
  <p:tag name="CUSTOMCELLBACKCOLOR4" val="-8355712"/>
  <p:tag name="PRRESPONSE7" val="4"/>
  <p:tag name="FIBINCLUDEOTHER" val="True"/>
  <p:tag name="DELIMITERS" val="3.1"/>
  <p:tag name="TASKPANEKEY" val="76910c7b-ac61-4687-8d99-4e479acb8bde"/>
  <p:tag name="WASPOLLED" val="9AA84B54F71D4918A50D2A2B485005BA"/>
  <p:tag name="TPVERSION" val="5"/>
  <p:tag name="TPFULLVERSION" val="5.3.1.3337"/>
  <p:tag name="PPTVERSION" val="15"/>
  <p:tag name="TPOS" val="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RESULTS" val="Which curve is for which distribution of service time?[;crlf;]19[;]20[;]19[;]False[;]0[;][;crlf;]5,47368421052632[;]6[;]1,35212974512265[;]1,82825484764543[;crlf;]1[;]0[;]Top =1Middle =2Bottom =31[;]Top =1Middle =2Bottom =3[;][;crlf;]0[;]0[;]1,3,22[;]1,3,2[;][;crlf;]0[;]0[;]2,1,33[;]2,1,3[;][;crlf;]3[;]0[;]2,3,14[;]2,3,1[;][;crlf;]1[;]0[;]3,1,25[;]3,1,2[;][;crlf;]12[;]0[;]3,2,16[;]3,2,1[;][;crlf;]2[;]0[;]I don’t know7[;]I don’t know[;]"/>
  <p:tag name="LIVECHARTING" val="False"/>
  <p:tag name="TPQUESTIONXML" val="﻿&lt;?xml version=&quot;1.0&quot; encoding=&quot;utf-8&quot;?&gt;&#10;&lt;questionlist&gt;&#10;    &lt;properties&gt;&#10;        &lt;guid&gt;25EBF59ECBD84AF98089139A1760DA41&lt;/guid&gt;&#10;        &lt;description /&gt;&#10;        &lt;date&gt;3/4/2015 2:44:27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BDB71AC02A3F46E5A4056B020E93961C&lt;/guid&gt;&#10;            &lt;repollguid&gt;E681E0CD1E20491CBE3A5593CC2AD73B&lt;/repollguid&gt;&#10;            &lt;sourceid&gt;30B46C9599734B678FF594323CD006E0&lt;/sourceid&gt;&#10;            &lt;questiontext&gt;Which curve is for which distribution of service time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C1ECD8AC6BF34A54ABFF41DA5E3F714E&lt;/guid&gt;&#10;                    &lt;answertext&gt;Top =1 Middle =2 Bottom =3 &lt;/answertext&gt;&#10;                    &lt;valuetype&gt;0&lt;/valuetype&gt;&#10;                &lt;/answer&gt;&#10;                &lt;answer&gt;&#10;                    &lt;guid&gt;1BCE85F3FD08414F9424C35F811BEAE9&lt;/guid&gt;&#10;                    &lt;answertext&gt;1,3,2 &lt;/answertext&gt;&#10;                    &lt;valuetype&gt;0&lt;/valuetype&gt;&#10;                &lt;/answer&gt;&#10;                &lt;answer&gt;&#10;                    &lt;guid&gt;9D331B875F9C4AA08A4AB6F02B4657C9&lt;/guid&gt;&#10;                    &lt;answertext&gt;2,1,3 &lt;/answertext&gt;&#10;                    &lt;valuetype&gt;0&lt;/valuetype&gt;&#10;                &lt;/answer&gt;&#10;                &lt;answer&gt;&#10;                    &lt;guid&gt;EB87BC2EF8D64E50A172A3280147E65C&lt;/guid&gt;&#10;                    &lt;answertext&gt;2,3,1 &lt;/answertext&gt;&#10;                    &lt;valuetype&gt;0&lt;/valuetype&gt;&#10;                &lt;/answer&gt;&#10;                &lt;answer&gt;&#10;                    &lt;guid&gt;117170B86DD7457E87B99129E6749540&lt;/guid&gt;&#10;                    &lt;answertext&gt;3,1,2 &lt;/answertext&gt;&#10;                    &lt;valuetype&gt;0&lt;/valuetype&gt;&#10;                &lt;/answer&gt;&#10;                &lt;answer&gt;&#10;                    &lt;guid&gt;F4CB7368E9504767B12D9B6B870A4D3A&lt;/guid&gt;&#10;                    &lt;answertext&gt;3,2,1 &lt;/answertext&gt;&#10;                    &lt;valuetype&gt;0&lt;/valuetype&gt;&#10;                &lt;/answer&gt;&#10;                &lt;answer&gt;&#10;                    &lt;guid&gt;4FF814CE4CBB4C96841E35ABC1C2FD87&lt;/guid&gt;&#10;                    &lt;answertext&gt;I don’t know&lt;/answertext&gt;&#10;                    &lt;valuetype&gt;0&lt;/valuetype&gt;&#10;                &lt;/answer&gt;&#10;            &lt;/answers&gt;&#10;        &lt;/multichoice&gt;&#10;    &lt;/questions&gt;&#10;&lt;/questionlist&gt;"/>
  <p:tag name="AUTOOPENPOLL" val="True"/>
  <p:tag name="AUTOFORMATCHART" val="True"/>
  <p:tag name="HASRESULTS" val="Fals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RESULTS" val="Which curve is for system 1 ?[;crlf;]22[;]22[;]22[;]False[;]0[;][;crlf;]1,63636363636364[;]2[;]0,567727090763491[;]0,322314049586777[;crlf;]9[;]0[;]The top curve1[;]The top curve[;][;crlf;]12[;]0[;]The bottom curve2[;]The bottom curve[;][;crlf;]1[;]0[;]I don’t know3[;]I don’t know[;]"/>
  <p:tag name="LIVECHARTING" val="False"/>
  <p:tag name="TPQUESTIONXML" val="﻿&lt;?xml version=&quot;1.0&quot; encoding=&quot;utf-8&quot;?&gt;&#10;&lt;questionlist&gt;&#10;    &lt;properties&gt;&#10;        &lt;guid&gt;D4EAA634D07C43B0817F5A51E9524465&lt;/guid&gt;&#10;        &lt;description /&gt;&#10;        &lt;date&gt;3/4/2015 2:27:08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9DDF79F5D1E645CD92CD92D0D4DA541F&lt;/guid&gt;&#10;            &lt;repollguid&gt;CA41FFB48321443B9609069BAA670778&lt;/repollguid&gt;&#10;            &lt;sourceid&gt;22DD4EA1A53B461CA76266F91B283942&lt;/sourceid&gt;&#10;            &lt;questiontext&gt;Which curve is for system 1 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D52A0787D4864289AA01B2C6B2E385EF&lt;/guid&gt;&#10;                    &lt;answertext&gt;The top curve &lt;/answertext&gt;&#10;                    &lt;valuetype&gt;0&lt;/valuetype&gt;&#10;                &lt;/answer&gt;&#10;                &lt;answer&gt;&#10;                    &lt;guid&gt;036CD512E37C4DD39B600687FACE9630&lt;/guid&gt;&#10;                    &lt;answertext&gt;The bottom curve &lt;/answertext&gt;&#10;                    &lt;valuetype&gt;0&lt;/valuetype&gt;&#10;                &lt;/answer&gt;&#10;                &lt;answer&gt;&#10;                    &lt;guid&gt;2990BD5E261247AFA17249FBB4EA7DFE&lt;/guid&gt;&#10;                    &lt;answertext&gt;I don’t know&lt;/answertext&gt;&#10;                    &lt;valuetype&gt;0&lt;/valuetype&gt;&#10;                &lt;/answer&gt;&#10;            &lt;/answers&gt;&#10;        &lt;/multichoice&gt;&#10;    &lt;/questions&gt;&#10;&lt;/questionlist&gt;"/>
  <p:tag name="AUTOOPENPOLL" val="True"/>
  <p:tag name="AUTOFORMATCHART" val="True"/>
  <p:tag name="HASRESULTS" val="Fals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RESULTS" val="Which system has the larger capacity ?(i.e. the max $$ for which system is stable ?)[;crlf;]21[;]23[;]21[;]False[;]0[;][;crlf;]2,38095238095238[;]3[;]0,785353452498602[;]0,616780045351474[;crlf;]4[;]0[;]System 11[;]System 1[;][;crlf;]5[;]0[;]System 22[;]System 2[;][;crlf;]12[;]0[;]Both have the same3[;]Both have the same[;][;crlf;]0[;]0[;]I don’t know4[;]I don’t know[;]"/>
  <p:tag name="LIVECHARTING" val="False"/>
  <p:tag name="TPQUESTIONXML" val="﻿&lt;?xml version=&quot;1.0&quot; encoding=&quot;utf-8&quot;?&gt;&#10;&lt;questionlist&gt;&#10;    &lt;properties&gt;&#10;        &lt;guid&gt;D4EAA634D07C43B0817F5A51E9524465&lt;/guid&gt;&#10;        &lt;description /&gt;&#10;        &lt;date&gt;3/4/2015 2:27:08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292F5E75CA0F4A6DAF61E410CF85F6E6&lt;/guid&gt;&#10;            &lt;repollguid&gt;CA41FFB48321443B9609069BAA670778&lt;/repollguid&gt;&#10;            &lt;sourceid&gt;22DD4EA1A53B461CA76266F91B283942&lt;/sourceid&gt;&#10;            &lt;questiontext&gt;Which system has the larger capacity ?(i.e. the max $$ for which system is stable ?)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D52A0787D4864289AA01B2C6B2E385EF&lt;/guid&gt;&#10;                    &lt;answertext&gt;System 1&lt;/answertext&gt;&#10;                    &lt;valuetype&gt;0&lt;/valuetype&gt;&#10;                &lt;/answer&gt;&#10;                &lt;answer&gt;&#10;                    &lt;guid&gt;036CD512E37C4DD39B600687FACE9630&lt;/guid&gt;&#10;                    &lt;answertext&gt;System 2&lt;/answertext&gt;&#10;                    &lt;valuetype&gt;0&lt;/valuetype&gt;&#10;                &lt;/answer&gt;&#10;                &lt;answer&gt;&#10;                    &lt;guid&gt;2990BD5E261247AFA17249FBB4EA7DFE&lt;/guid&gt;&#10;                    &lt;answertext&gt;Both have the same&lt;/answertext&gt;&#10;                    &lt;valuetype&gt;0&lt;/valuetype&gt;&#10;                &lt;/answer&gt;&#10;                &lt;answer&gt;&#10;                    &lt;guid&gt;F88AFD3796534CE083A22F6D1DFF4FD0&lt;/guid&gt;&#10;                    &lt;answertext&gt;I don’t know&lt;/answertext&gt;&#10;                    &lt;valuetype&gt;0&lt;/valuetype&gt;&#10;                &lt;/answer&gt;&#10;            &lt;/answers&gt;&#10;        &lt;/multichoice&gt;&#10;    &lt;/questions&gt;&#10;&lt;/questionlist&gt;"/>
  <p:tag name="AUTOOPENPOLL" val="True"/>
  <p:tag name="AUTOFORMATCHART" val="True"/>
  <p:tag name="HASRESULTS" val="Fals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RESULTS" val="What is the impact of doubling the capacity on the average waiting time ?[;crlf;]20[;]23[;]20[;]False[;]0[;][;crlf;]1,65[;]1,5[;]0,792148975887743[;]0,6275[;crlf;]10[;]0[;]Reduction by more than 21[;]Reduction by more than 2[;][;crlf;]8[;]0[;]Reduction by less than 22[;]Reduction by less than 2[;][;crlf;]1[;]0[;]No reduction3[;]No reduction[;][;crlf;]1[;]0[;]I don’t know4[;]I don’t know[;]"/>
  <p:tag name="LIVECHARTING" val="False"/>
  <p:tag name="TPQUESTIONXML" val="﻿&lt;?xml version=&quot;1.0&quot; encoding=&quot;utf-8&quot;?&gt;&#10;&lt;questionlist&gt;&#10;    &lt;properties&gt;&#10;        &lt;guid&gt;57EBECE466544C4496DD830BDFDB0071&lt;/guid&gt;&#10;        &lt;description /&gt;&#10;        &lt;date&gt;3/4/2015 3:41:23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57B86E85A2374CF785AE460E36D0DB6A&lt;/guid&gt;&#10;            &lt;repollguid&gt;4837D82A1FF24F4BAC3780CB2BB7E50D&lt;/repollguid&gt;&#10;            &lt;sourceid&gt;21E241435CD34DC8BF4CEBB75D7341FE&lt;/sourceid&gt;&#10;            &lt;questiontext&gt;What is the impact of doubling the capacity on the average waiting time 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3B242AE650494661869FF691A3A6138B&lt;/guid&gt;&#10;                    &lt;answertext&gt;Reduction by more than 2&lt;/answertext&gt;&#10;                    &lt;valuetype&gt;0&lt;/valuetype&gt;&#10;                &lt;/answer&gt;&#10;                &lt;answer&gt;&#10;                    &lt;guid&gt;AA00268ED2ED49A8847CEACC89C3E3EF&lt;/guid&gt;&#10;                    &lt;answertext&gt;Reduction by less than 2&lt;/answertext&gt;&#10;                    &lt;valuetype&gt;0&lt;/valuetype&gt;&#10;                &lt;/answer&gt;&#10;                &lt;answer&gt;&#10;                    &lt;guid&gt;91D4E40AB24441F38BBE32E471EB62FF&lt;/guid&gt;&#10;                    &lt;answertext&gt;No reduction&lt;/answertext&gt;&#10;                    &lt;valuetype&gt;0&lt;/valuetype&gt;&#10;                &lt;/answer&gt;&#10;                &lt;answer&gt;&#10;                    &lt;guid&gt;D92E11633FF840D0AD6849E23F537E72&lt;/guid&gt;&#10;                    &lt;answertext&gt;I don’t know&lt;/answertext&gt;&#10;                    &lt;valuetype&gt;0&lt;/valuetype&gt;&#10;                &lt;/answer&gt;&#10;            &lt;/answers&gt;&#10;        &lt;/multichoice&gt;&#10;    &lt;/questions&gt;&#10;&lt;/questionlist&gt;"/>
  <p:tag name="AUTOOPENPOLL" val="True"/>
  <p:tag name="AUTOFORMATCHART" val="True"/>
  <p:tag name="HASRESULTS" val="Fals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RESULTS" val="How large should the playback buffer be ?[;crlf;]21[;]24[;]21[;]False[;]0[;][;crlf;]2,38095238095238[;]2[;]1,13289307174955[;]1,28344671201814[;crlf;]4[;]0[;] $$ Δ1[;] $$ Δ[;][;crlf;]11[;]0[;]2 $$ Δ2[;]2 $$ Δ[;][;crlf;]1[;]0[;]3 $$ Δ3[;]3 $$ Δ[;][;crlf;]4[;]0[;] $$ $$ 0 + Δ 4[;] $$ $$ 0 + Δ [;][;crlf;]1[;]0[;]None of the above5[;]None of the above[;][;crlf;]0[;]0[;]I don’t know6[;]I don’t know[;]"/>
  <p:tag name="LIVECHARTING" val="False"/>
  <p:tag name="TPQUESTIONXML" val="﻿&lt;?xml version=&quot;1.0&quot; encoding=&quot;utf-8&quot;?&gt;&#10;&lt;questionlist&gt;&#10;    &lt;properties&gt;&#10;        &lt;guid&gt;A6BDCABD1D454BE49FE26EDB1C9B0D49&lt;/guid&gt;&#10;        &lt;description /&gt;&#10;        &lt;date&gt;3/4/2015 10:57:09 A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AAA835A9EE8142B594B1337BA872AFFC&lt;/guid&gt;&#10;            &lt;repollguid&gt;4A4949BF4B3A4330896EE68A02891322&lt;/repollguid&gt;&#10;            &lt;sourceid&gt;7AABBC6A3A4A4EBEB2EE88BD0970C1E5&lt;/sourceid&gt;&#10;            &lt;questiontext&gt;How large should the playback buffer be 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2365614741CD49E3AEAC39FAA2CA1814&lt;/guid&gt;&#10;                    &lt;answertext&gt; $$ Δ &lt;/answertext&gt;&#10;                    &lt;valuetype&gt;0&lt;/valuetype&gt;&#10;                &lt;/answer&gt;&#10;                &lt;answer&gt;&#10;                    &lt;guid&gt;0C925494484441DE80641015DB01810D&lt;/guid&gt;&#10;                    &lt;answertext&gt;2 $$ Δ &lt;/answertext&gt;&#10;                    &lt;valuetype&gt;0&lt;/valuetype&gt;&#10;                &lt;/answer&gt;&#10;                &lt;answer&gt;&#10;                    &lt;guid&gt;76B7F00E037C42C0A8CF43063A021FC0&lt;/guid&gt;&#10;                    &lt;answertext&gt;3 $$ Δ &lt;/answertext&gt;&#10;                    &lt;valuetype&gt;0&lt;/valuetype&gt;&#10;                &lt;/answer&gt;&#10;                &lt;answer&gt;&#10;                    &lt;guid&gt;51D6D8E6484246ECB78EF38A5F90103E&lt;/guid&gt;&#10;                    &lt;answertext&gt; $$ $$ 0 + Δ  &lt;/answertext&gt;&#10;                    &lt;valuetype&gt;0&lt;/valuetype&gt;&#10;                &lt;/answer&gt;&#10;                &lt;answer&gt;&#10;                    &lt;guid&gt;00E9771EC7EF49A7872734FD5FDE073B&lt;/guid&gt;&#10;                    &lt;answertext&gt;None of the above &lt;/answertext&gt;&#10;                    &lt;valuetype&gt;0&lt;/valuetype&gt;&#10;                &lt;/answer&gt;&#10;                &lt;answer&gt;&#10;                    &lt;guid&gt;56C9ACFF04AE458DB97E5078B9CC6050&lt;/guid&gt;&#10;                    &lt;answertext&gt;I don’t know&lt;/answertext&gt;&#10;                    &lt;valuetype&gt;0&lt;/valuetype&gt;&#10;                &lt;/answer&gt;&#10;            &lt;/answers&gt;&#10;        &lt;/multichoice&gt;&#10;    &lt;/questions&gt;&#10;&lt;/questionlist&gt;"/>
  <p:tag name="AUTOOPENPOLL" val="True"/>
  <p:tag name="AUTOFORMATCHART" val="True"/>
  <p:tag name="HASRESULTS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RESULTS" val="How is each counter updated at time  $$ $$ ?[;crlf;]18[;]24[;]18[;]False[;]0[;][;crlf;]1,83333333333333[;]2[;]0,897527467855751[;]0,805555555555556[;crlf;]8[;]0[;]responseTimeCtr +=   $$ 2 − $$ 3  $$( $$ 2 − ) backlogCtr +=   $$ 2 − $$ 3  $$( $$ 2 − ) 1[;]responseTimeCtr +=   $$ 2 − $$ 3  $$( $$ 2 − ) backlogCtr +=   $$ 2 − $$ 3  $$( $$ 2 − ) [;][;crlf;]6[;]0[;]responseTimeCtr +=   $$ 2 − $$ 1  $$  $$ 2 −  backlogCtr +=   $$ 2 − $$ 3  $$( $$ 2 − )  2[;]responseTimeCtr +=   $$ 2 − $$ 1  $$  $$ 2 −  backlogCtr +=   $$ 2 − $$ 3  $$( $$ 2 − )  [;][;crlf;]3[;]0[;]responseTimeCtr +=   $$ 2 − $$ 3  $$  $$ 2 −  backlogCtr +=   $$ 2 − $$ 1  $$( $$ 2 − )  3[;]responseTimeCtr +=   $$ 2 − $$ 3  $$  $$ 2 −  backlogCtr +=   $$ 2 − $$ 1  $$( $$ 2 − )  [;][;crlf;]1[;]0[;]I don’t know4[;]I don’t know[;]"/>
  <p:tag name="LIVECHARTING" val="False"/>
  <p:tag name="TPQUESTIONXML" val="﻿&lt;?xml version=&quot;1.0&quot; encoding=&quot;utf-8&quot;?&gt;&#10;&lt;questionlist&gt;&#10;    &lt;properties&gt;&#10;        &lt;guid&gt;6409045A364E460B91066EE7E34B77D8&lt;/guid&gt;&#10;        &lt;description /&gt;&#10;        &lt;date&gt;3/4/2015 12:52:36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30BB6970AACC40E19C75A31DFD3C33F5&lt;/guid&gt;&#10;            &lt;repollguid&gt;A16CB86D5E8B4EE8B95EFBE3A52D374C&lt;/repollguid&gt;&#10;            &lt;sourceid&gt;0F74BCE8F1D0440DA85BCAFA305C02FD&lt;/sourceid&gt;&#10;            &lt;questiontext&gt;How is each counter updated at time  $$ $$ 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1A20EE3FAD444C7BABA406048B99282A&lt;/guid&gt;&#10;                    &lt;answertext&gt;responseTimeCtr +=   $$ 2 − $$ 3  $$( $$ 2 − ) backlogCtr +=   $$ 2 − $$ 3  $$( $$ 2 − ) &lt;/answertext&gt;&#10;                    &lt;valuetype&gt;0&lt;/valuetype&gt;&#10;                &lt;/answer&gt;&#10;                &lt;answer&gt;&#10;                    &lt;guid&gt;A15B482342EF4979AB7CF372B2442440&lt;/guid&gt;&#10;                    &lt;answertext&gt;responseTimeCtr +=   $$ 2 − $$ 1  $$  $$ 2 −  backlogCtr +=   $$ 2 − $$ 3  $$( $$ 2 − )  &lt;/answertext&gt;&#10;                    &lt;valuetype&gt;0&lt;/valuetype&gt;&#10;                &lt;/answer&gt;&#10;                &lt;answer&gt;&#10;                    &lt;guid&gt;BF74C2362BB94153AB253C3E457D2D33&lt;/guid&gt;&#10;                    &lt;answertext&gt;responseTimeCtr +=   $$ 2 − $$ 3  $$  $$ 2 −  backlogCtr +=   $$ 2 − $$ 1  $$( $$ 2 − )  &lt;/answertext&gt;&#10;                    &lt;valuetype&gt;0&lt;/valuetype&gt;&#10;                &lt;/answer&gt;&#10;                &lt;answer&gt;&#10;                    &lt;guid&gt;51364152F58E4BEEB99F5B1C2EDE9C88&lt;/guid&gt;&#10;                    &lt;answertext&gt;I don’t know&lt;/answertext&gt;&#10;                    &lt;valuetype&gt;0&lt;/valuetype&gt;&#10;                &lt;/answer&gt;&#10;            &lt;/answers&gt;&#10;        &lt;/multichoice&gt;&#10;    &lt;/questions&gt;&#10;&lt;/questionlist&gt;"/>
  <p:tag name="AUTOOPENPOLL" val="True"/>
  <p:tag name="AUTOFORMATCHART" val="True"/>
  <p:tag name="HASRESULTS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RESULTS" val="What is the average think time ?[;crlf;]17[;]24[;]17[;]False[;]0[;][;crlf;]405882352941176[;]5[;]20137932668969[;]405536332179931[;crlf;]5[;]0[;]3 s1[;]3 s[;][;crlf;]0[;]0[;]6 s2[;]6 s[;][;crlf;]0[;]0[;]12 s3[;]12 s[;][;crlf;]0[;]0[;]24 s4[;]24 s[;][;crlf;]8[;]0[;]48 s5[;]48 s[;][;crlf;]4[;]0[;]I don’t know6[;]I don’t know[;]"/>
  <p:tag name="LIVECHARTING" val="False"/>
  <p:tag name="TPQUESTIONXML" val="﻿&lt;?xml version=&quot;1.0&quot; encoding=&quot;utf-8&quot;?&gt;&#10;&lt;questionlist&gt;&#10;    &lt;properties&gt;&#10;        &lt;guid&gt;CA6A65488CD149669408488C3EBE982D&lt;/guid&gt;&#10;        &lt;description /&gt;&#10;        &lt;date&gt;3/4/2015 1:08:04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1C19A79D2D084669BDAF4FEC40EA4700&lt;/guid&gt;&#10;            &lt;repollguid&gt;66898AB44B8B4B219CB14DB374B1C935&lt;/repollguid&gt;&#10;            &lt;sourceid&gt;9C6338BE52804B2B8B715701F88C6EFF&lt;/sourceid&gt;&#10;            &lt;questiontext&gt;What is the average think time 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1B012BE08C924E4F90DDADF741C5C68D&lt;/guid&gt;&#10;                    &lt;answertext&gt;3 s &lt;/answertext&gt;&#10;                    &lt;valuetype&gt;0&lt;/valuetype&gt;&#10;                &lt;/answer&gt;&#10;                &lt;answer&gt;&#10;                    &lt;guid&gt;DF7F92203C41480B9C0FD499F89B843C&lt;/guid&gt;&#10;                    &lt;answertext&gt;6 s &lt;/answertext&gt;&#10;                    &lt;valuetype&gt;0&lt;/valuetype&gt;&#10;                &lt;/answer&gt;&#10;                &lt;answer&gt;&#10;                    &lt;guid&gt;14AF4B09EF304A62AC3EFA01BABB58B8&lt;/guid&gt;&#10;                    &lt;answertext&gt;12 s &lt;/answertext&gt;&#10;                    &lt;valuetype&gt;0&lt;/valuetype&gt;&#10;                &lt;/answer&gt;&#10;                &lt;answer&gt;&#10;                    &lt;guid&gt;C5FEB120FB6D4DBB9D8F94C5AAAA0142&lt;/guid&gt;&#10;                    &lt;answertext&gt;24 s &lt;/answertext&gt;&#10;                    &lt;valuetype&gt;0&lt;/valuetype&gt;&#10;                &lt;/answer&gt;&#10;                &lt;answer&gt;&#10;                    &lt;guid&gt;778CA4D380E64510B1C9B0E0E3009E2F&lt;/guid&gt;&#10;                    &lt;answertext&gt;48 s &lt;/answertext&gt;&#10;                    &lt;valuetype&gt;0&lt;/valuetype&gt;&#10;                &lt;/answer&gt;&#10;                &lt;answer&gt;&#10;                    &lt;guid&gt;B79660B7BB4C4B81B786B4789E407F81&lt;/guid&gt;&#10;                    &lt;answertext&gt;I don’t know&lt;/answertext&gt;&#10;                    &lt;valuetype&gt;0&lt;/valuetype&gt;&#10;                &lt;/answer&gt;&#10;            &lt;/answers&gt;&#10;        &lt;/multichoice&gt;&#10;    &lt;/questions&gt;&#10;&lt;/questionlist&gt;"/>
  <p:tag name="AUTOOPENPOLL" val="True"/>
  <p:tag name="AUTOFORMATCHART" val="True"/>
  <p:tag name="HASRESULTS" val="Fals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RESULTS" val="The formula  $$ =  $$  $$ +$$ is true …[;crlf;]15[;]15[;]15[;]False[;]0[;][;crlf;]2,66666666666667[;]3[;]0,869226987360353[;]0,755555555555555[;crlf;]2[;]0[;]For the M/GI/1 queue but not for all stable single server queues1[;]For the M/GI/1 queue but not for all stable single server queues[;][;crlf;]3[;]0[;]For all single server queues with Poisson arrivals but not for all stable single server queues2[;]For all single server queues with Poisson arrivals but not for all stable single server queues[;][;crlf;]8[;]0[;]For all single stable server queues 3[;]For all single stable server queues [;][;crlf;]2[;]0[;]I don’t know4[;]I don’t know[;]"/>
  <p:tag name="LIVECHARTING" val="False"/>
  <p:tag name="TPQUESTIONXML" val="﻿&lt;?xml version=&quot;1.0&quot; encoding=&quot;utf-8&quot;?&gt;&#10;&lt;questionlist&gt;&#10;    &lt;properties&gt;&#10;        &lt;guid&gt;E66737A80186409F81E81D0C72281709&lt;/guid&gt;&#10;        &lt;description /&gt;&#10;        &lt;date&gt;3/4/2015 2:01:09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DBE71B1FE43243A3BE31D289FB5949E0&lt;/guid&gt;&#10;            &lt;repollguid&gt;C04208441B6744D6AFF3F7CF42B03C05&lt;/repollguid&gt;&#10;            &lt;sourceid&gt;53D40F7E45234214A385A313154A472D&lt;/sourceid&gt;&#10;            &lt;questiontext&gt;The formula  $$ =  $$  $$ +$$ is true …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7F0E21B8EBB64BF683E367CDB23305F0&lt;/guid&gt;&#10;                    &lt;answertext&gt;For the M/GI/1 queue but not for all stable single server queues&lt;/answertext&gt;&#10;                    &lt;valuetype&gt;0&lt;/valuetype&gt;&#10;                &lt;/answer&gt;&#10;                &lt;answer&gt;&#10;                    &lt;guid&gt;ABBCD89E11EB4A198038BD377C996EB3&lt;/guid&gt;&#10;                    &lt;answertext&gt;For all single server queues with Poisson arrivals but not for all stable single server queues&lt;/answertext&gt;&#10;                    &lt;valuetype&gt;0&lt;/valuetype&gt;&#10;                &lt;/answer&gt;&#10;                &lt;answer&gt;&#10;                    &lt;guid&gt;B84D46025D1D4557A8B76B99BD611CC8&lt;/guid&gt;&#10;                    &lt;answertext&gt;For all single stable server queues &lt;/answertext&gt;&#10;                    &lt;valuetype&gt;0&lt;/valuetype&gt;&#10;                &lt;/answer&gt;&#10;                &lt;answer&gt;&#10;                    &lt;guid&gt;6A03BDD2C9E3427F905A757C2198424A&lt;/guid&gt;&#10;                    &lt;answertext&gt;I don’t know&lt;/answertext&gt;&#10;                    &lt;valuetype&gt;0&lt;/valuetype&gt;&#10;                &lt;/answer&gt;&#10;            &lt;/answers&gt;&#10;        &lt;/multichoice&gt;&#10;    &lt;/questions&gt;&#10;&lt;/questionlist&gt;"/>
  <p:tag name="AUTOOPENPOLL" val="True"/>
  <p:tag name="AUTOFORMATCHART" val="True"/>
  <p:tag name="HASRESULTS" val="Fals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heme/theme1.xml><?xml version="1.0" encoding="utf-8"?>
<a:theme xmlns:a="http://schemas.openxmlformats.org/drawingml/2006/main" name="tcp">
  <a:themeElements>
    <a:clrScheme name="tcp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cp">
      <a:majorFont>
        <a:latin typeface="Calibri"/>
        <a:ea typeface=""/>
        <a:cs typeface=""/>
      </a:majorFont>
      <a:minorFont>
        <a:latin typeface="Cambr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8100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 marL="0" marR="0" indent="0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+mj-lt"/>
          </a:defRPr>
        </a:defPPr>
      </a:lstStyle>
    </a:spDef>
    <a:lnDef>
      <a:spPr bwMode="auto">
        <a:noFill/>
        <a:ln w="38100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sz="1800" dirty="0" smtClean="0">
            <a:latin typeface="+mj-lt"/>
          </a:defRPr>
        </a:defPPr>
      </a:lstStyle>
    </a:txDef>
  </a:objectDefaults>
  <a:extraClrSchemeLst>
    <a:extraClrScheme>
      <a:clrScheme name="tc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cp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cp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cp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cp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cp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cp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cp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cp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cp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cp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cp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simul</Template>
  <TotalTime>3288</TotalTime>
  <Words>2752</Words>
  <Application>Microsoft Office PowerPoint</Application>
  <PresentationFormat>Widescreen</PresentationFormat>
  <Paragraphs>445</Paragraphs>
  <Slides>51</Slides>
  <Notes>8</Notes>
  <HiddenSlides>10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Arial</vt:lpstr>
      <vt:lpstr>Calibri</vt:lpstr>
      <vt:lpstr>Calibri Light</vt:lpstr>
      <vt:lpstr>Cambria</vt:lpstr>
      <vt:lpstr>Cambria Math</vt:lpstr>
      <vt:lpstr>Symbol</vt:lpstr>
      <vt:lpstr>Times New Roman</vt:lpstr>
      <vt:lpstr>Wingdings</vt:lpstr>
      <vt:lpstr>tcp</vt:lpstr>
      <vt:lpstr>Queuing Theory For Dummies</vt:lpstr>
      <vt:lpstr>All You Need to Know About Queuing Theory</vt:lpstr>
      <vt:lpstr>1. Deterministic Queuing</vt:lpstr>
      <vt:lpstr>Cumulative Functions</vt:lpstr>
      <vt:lpstr>The playback buffer problem</vt:lpstr>
      <vt:lpstr>How large should the playback buffer be ?</vt:lpstr>
      <vt:lpstr>Solution</vt:lpstr>
      <vt:lpstr>2. Operational Laws Little’s law</vt:lpstr>
      <vt:lpstr>Little’s law in a simulation</vt:lpstr>
      <vt:lpstr>How is each counter updated at time t_2?</vt:lpstr>
      <vt:lpstr>PowerPoint Presentation</vt:lpstr>
      <vt:lpstr>Proof of Little’s Formula</vt:lpstr>
      <vt:lpstr>Utilization Law</vt:lpstr>
      <vt:lpstr>The Interactive User Model</vt:lpstr>
      <vt:lpstr>What is the average think time ?</vt:lpstr>
      <vt:lpstr>Solution</vt:lpstr>
      <vt:lpstr>Network Laws</vt:lpstr>
      <vt:lpstr>Example</vt:lpstr>
      <vt:lpstr>Bottleneck Analysis</vt:lpstr>
      <vt:lpstr>Principles of Bottleneck Analysis</vt:lpstr>
      <vt:lpstr>PowerPoint Presentation</vt:lpstr>
      <vt:lpstr>PowerPoint Presentation</vt:lpstr>
      <vt:lpstr>3. Single Server Queue Stability</vt:lpstr>
      <vt:lpstr>Example: M/GI/1 queue</vt:lpstr>
      <vt:lpstr>The formula N ̅=N ̅_w+ρ is true …</vt:lpstr>
      <vt:lpstr>PowerPoint Presentation</vt:lpstr>
      <vt:lpstr>Other explicit formulas</vt:lpstr>
      <vt:lpstr>PowerPoint Presentation</vt:lpstr>
      <vt:lpstr>Non Linearity of Response Time</vt:lpstr>
      <vt:lpstr>Which curve is for which distribution of service time?</vt:lpstr>
      <vt:lpstr>Solution</vt:lpstr>
      <vt:lpstr>Optimal Sharing</vt:lpstr>
      <vt:lpstr>Which curve is for system 1 ?</vt:lpstr>
      <vt:lpstr>Solution</vt:lpstr>
      <vt:lpstr>Which system has the larger capacity ? (i.e. the max λ for which system is stable ?)</vt:lpstr>
      <vt:lpstr>Solution</vt:lpstr>
      <vt:lpstr>For an M/M/1 queue, what is the expected response time for a customer with service time x ?</vt:lpstr>
      <vt:lpstr>Solution</vt:lpstr>
      <vt:lpstr>The Processor Sharing Queue M/GI/1/PS</vt:lpstr>
      <vt:lpstr>Fairness of PS: Expected response time given service time is x M/M/1/PS versus M/M/1/FIFO</vt:lpstr>
      <vt:lpstr>4. A Case Study</vt:lpstr>
      <vt:lpstr>Methodology</vt:lpstr>
      <vt:lpstr>4.1. Deterministic Analysis</vt:lpstr>
      <vt:lpstr>4.2 Single Queue Analysis</vt:lpstr>
      <vt:lpstr>4.3 Operational Analysis</vt:lpstr>
      <vt:lpstr>Bottleneck Analysis</vt:lpstr>
      <vt:lpstr>Exact solution using queuing network theory</vt:lpstr>
      <vt:lpstr>What is the impact of doubling the capacity on the average waiting time ?</vt:lpstr>
      <vt:lpstr>Solution</vt:lpstr>
      <vt:lpstr>Critical Capacity</vt:lpstr>
      <vt:lpstr>Conclusions</vt:lpstr>
    </vt:vector>
  </TitlesOfParts>
  <Company>EPFL I&amp;C-LCA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Confidence Intervals</dc:title>
  <dc:creator>Jean-Yves Le Boudec</dc:creator>
  <cp:lastModifiedBy>Jean-Yves Le Boudec</cp:lastModifiedBy>
  <cp:revision>424</cp:revision>
  <cp:lastPrinted>2018-05-01T16:48:05Z</cp:lastPrinted>
  <dcterms:created xsi:type="dcterms:W3CDTF">2005-02-23T18:59:41Z</dcterms:created>
  <dcterms:modified xsi:type="dcterms:W3CDTF">2021-03-16T13:52:23Z</dcterms:modified>
</cp:coreProperties>
</file>